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wmf" ContentType="image/x-wmf"/>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50" r:id="rId2"/>
    <p:sldMasterId id="214748365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7" r:id="rId34"/>
    <p:sldId id="288" r:id="rId35"/>
    <p:sldId id="327" r:id="rId36"/>
    <p:sldId id="325" r:id="rId37"/>
    <p:sldId id="326" r:id="rId38"/>
    <p:sldId id="328" r:id="rId39"/>
    <p:sldId id="289" r:id="rId40"/>
    <p:sldId id="336" r:id="rId41"/>
    <p:sldId id="337" r:id="rId42"/>
    <p:sldId id="338" r:id="rId43"/>
    <p:sldId id="329" r:id="rId44"/>
    <p:sldId id="286" r:id="rId45"/>
    <p:sldId id="330" r:id="rId46"/>
    <p:sldId id="331" r:id="rId47"/>
    <p:sldId id="332" r:id="rId48"/>
    <p:sldId id="333" r:id="rId49"/>
    <p:sldId id="334" r:id="rId50"/>
    <p:sldId id="335" r:id="rId51"/>
    <p:sldId id="339" r:id="rId52"/>
    <p:sldId id="340" r:id="rId53"/>
    <p:sldId id="341" r:id="rId54"/>
    <p:sldId id="342" r:id="rId55"/>
    <p:sldId id="345" r:id="rId56"/>
    <p:sldId id="346" r:id="rId57"/>
    <p:sldId id="343" r:id="rId58"/>
    <p:sldId id="348" r:id="rId59"/>
    <p:sldId id="347" r:id="rId60"/>
    <p:sldId id="344" r:id="rId61"/>
  </p:sldIdLst>
  <p:sldSz cx="9144000" cy="5143500" type="screen16x9"/>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yellow" type="title">
  <p:cSld name="Title yellow">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a:spcBef>
                <a:spcPts val="0"/>
              </a:spcBef>
              <a:spcAft>
                <a:spcPts val="0"/>
              </a:spcAft>
              <a:buClr>
                <a:srgbClr val="FFFFFF"/>
              </a:buClr>
              <a:buSzPts val="6000"/>
              <a:buNone/>
              <a:defRPr sz="6000">
                <a:solidFill>
                  <a:srgbClr val="FFFFFF"/>
                </a:solidFill>
              </a:defRPr>
            </a:lvl1pPr>
            <a:lvl2pPr lvl="1" algn="ctr">
              <a:spcBef>
                <a:spcPts val="0"/>
              </a:spcBef>
              <a:spcAft>
                <a:spcPts val="0"/>
              </a:spcAft>
              <a:buClr>
                <a:srgbClr val="FFFFFF"/>
              </a:buClr>
              <a:buSzPts val="6000"/>
              <a:buNone/>
              <a:defRPr sz="6000">
                <a:solidFill>
                  <a:srgbClr val="FFFFFF"/>
                </a:solidFill>
              </a:defRPr>
            </a:lvl2pPr>
            <a:lvl3pPr lvl="2" algn="ctr">
              <a:spcBef>
                <a:spcPts val="0"/>
              </a:spcBef>
              <a:spcAft>
                <a:spcPts val="0"/>
              </a:spcAft>
              <a:buClr>
                <a:srgbClr val="FFFFFF"/>
              </a:buClr>
              <a:buSzPts val="6000"/>
              <a:buNone/>
              <a:defRPr sz="6000">
                <a:solidFill>
                  <a:srgbClr val="FFFFFF"/>
                </a:solidFill>
              </a:defRPr>
            </a:lvl3pPr>
            <a:lvl4pPr lvl="3" algn="ctr">
              <a:spcBef>
                <a:spcPts val="0"/>
              </a:spcBef>
              <a:spcAft>
                <a:spcPts val="0"/>
              </a:spcAft>
              <a:buClr>
                <a:srgbClr val="FFFFFF"/>
              </a:buClr>
              <a:buSzPts val="6000"/>
              <a:buNone/>
              <a:defRPr sz="6000">
                <a:solidFill>
                  <a:srgbClr val="FFFFFF"/>
                </a:solidFill>
              </a:defRPr>
            </a:lvl4pPr>
            <a:lvl5pPr lvl="4" algn="ctr">
              <a:spcBef>
                <a:spcPts val="0"/>
              </a:spcBef>
              <a:spcAft>
                <a:spcPts val="0"/>
              </a:spcAft>
              <a:buClr>
                <a:srgbClr val="FFFFFF"/>
              </a:buClr>
              <a:buSzPts val="6000"/>
              <a:buNone/>
              <a:defRPr sz="6000">
                <a:solidFill>
                  <a:srgbClr val="FFFFFF"/>
                </a:solidFill>
              </a:defRPr>
            </a:lvl5pPr>
            <a:lvl6pPr lvl="5" algn="ctr">
              <a:spcBef>
                <a:spcPts val="0"/>
              </a:spcBef>
              <a:spcAft>
                <a:spcPts val="0"/>
              </a:spcAft>
              <a:buClr>
                <a:srgbClr val="FFFFFF"/>
              </a:buClr>
              <a:buSzPts val="6000"/>
              <a:buNone/>
              <a:defRPr sz="6000">
                <a:solidFill>
                  <a:srgbClr val="FFFFFF"/>
                </a:solidFill>
              </a:defRPr>
            </a:lvl6pPr>
            <a:lvl7pPr lvl="6" algn="ctr">
              <a:spcBef>
                <a:spcPts val="0"/>
              </a:spcBef>
              <a:spcAft>
                <a:spcPts val="0"/>
              </a:spcAft>
              <a:buClr>
                <a:srgbClr val="FFFFFF"/>
              </a:buClr>
              <a:buSzPts val="6000"/>
              <a:buNone/>
              <a:defRPr sz="6000">
                <a:solidFill>
                  <a:srgbClr val="FFFFFF"/>
                </a:solidFill>
              </a:defRPr>
            </a:lvl7pPr>
            <a:lvl8pPr lvl="7" algn="ctr">
              <a:spcBef>
                <a:spcPts val="0"/>
              </a:spcBef>
              <a:spcAft>
                <a:spcPts val="0"/>
              </a:spcAft>
              <a:buClr>
                <a:srgbClr val="FFFFFF"/>
              </a:buClr>
              <a:buSzPts val="6000"/>
              <a:buNone/>
              <a:defRPr sz="6000">
                <a:solidFill>
                  <a:srgbClr val="FFFFFF"/>
                </a:solidFill>
              </a:defRPr>
            </a:lvl8pPr>
            <a:lvl9pPr lvl="8" algn="ctr">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
        <p:nvSpPr>
          <p:cNvPr id="11" name="Google Shape;11;p2"/>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0A40FC5-101D-4D08-BD82-BF724A1CA93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1027950" y="517331"/>
            <a:ext cx="7088100" cy="682875"/>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a:r>
              <a:rPr lang="en-US"/>
              <a:t>Click to edit Master title style</a:t>
            </a:r>
            <a:endParaRPr/>
          </a:p>
        </p:txBody>
      </p:sp>
      <p:sp>
        <p:nvSpPr>
          <p:cNvPr id="54" name="Google Shape;54;p11"/>
          <p:cNvSpPr/>
          <p:nvPr/>
        </p:nvSpPr>
        <p:spPr>
          <a:xfrm>
            <a:off x="3120677" y="1149939"/>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55" name="Google Shape;55;p11"/>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56" name="Google Shape;56;p11"/>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12"/>
          <p:cNvSpPr txBox="1">
            <a:spLocks noGrp="1"/>
          </p:cNvSpPr>
          <p:nvPr>
            <p:ph type="body" idx="1"/>
          </p:nvPr>
        </p:nvSpPr>
        <p:spPr>
          <a:xfrm>
            <a:off x="980400" y="4120556"/>
            <a:ext cx="7183200" cy="519525"/>
          </a:xfrm>
          <a:prstGeom prst="rect">
            <a:avLst/>
          </a:prstGeom>
        </p:spPr>
        <p:txBody>
          <a:bodyPr spcFirstLastPara="1" wrap="square" lIns="91425" tIns="91425" rIns="91425" bIns="91425" anchor="b" anchorCtr="0"/>
          <a:lstStyle>
            <a:lvl1pPr marL="457200" lvl="0" indent="-228600" algn="ctr">
              <a:spcBef>
                <a:spcPts val="360"/>
              </a:spcBef>
              <a:spcAft>
                <a:spcPts val="0"/>
              </a:spcAft>
              <a:buClr>
                <a:srgbClr val="979CB8"/>
              </a:buClr>
              <a:buSzPts val="1600"/>
              <a:buNone/>
              <a:defRPr sz="1600">
                <a:solidFill>
                  <a:srgbClr val="979CB8"/>
                </a:solidFill>
              </a:defRPr>
            </a:lvl1pPr>
          </a:lstStyle>
          <a:p>
            <a:pPr lvl="0"/>
            <a:r>
              <a:rPr lang="en-US"/>
              <a:t>Click to edit Master text styles</a:t>
            </a:r>
          </a:p>
        </p:txBody>
      </p:sp>
      <p:sp>
        <p:nvSpPr>
          <p:cNvPr id="59" name="Google Shape;59;p12"/>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solidFill>
                  <a:srgbClr val="979CB8"/>
                </a:solidFill>
              </a:defRPr>
            </a:lvl1pPr>
            <a:lvl2pPr lvl="1">
              <a:buNone/>
              <a:defRPr>
                <a:solidFill>
                  <a:srgbClr val="979CB8"/>
                </a:solidFill>
              </a:defRPr>
            </a:lvl2pPr>
            <a:lvl3pPr lvl="2">
              <a:buNone/>
              <a:defRPr>
                <a:solidFill>
                  <a:srgbClr val="979CB8"/>
                </a:solidFill>
              </a:defRPr>
            </a:lvl3pPr>
            <a:lvl4pPr lvl="3">
              <a:buNone/>
              <a:defRPr>
                <a:solidFill>
                  <a:srgbClr val="979CB8"/>
                </a:solidFill>
              </a:defRPr>
            </a:lvl4pPr>
            <a:lvl5pPr lvl="4">
              <a:buNone/>
              <a:defRPr>
                <a:solidFill>
                  <a:srgbClr val="979CB8"/>
                </a:solidFill>
              </a:defRPr>
            </a:lvl5pPr>
            <a:lvl6pPr lvl="5">
              <a:buNone/>
              <a:defRPr>
                <a:solidFill>
                  <a:srgbClr val="979CB8"/>
                </a:solidFill>
              </a:defRPr>
            </a:lvl6pPr>
            <a:lvl7pPr lvl="6">
              <a:buNone/>
              <a:defRPr>
                <a:solidFill>
                  <a:srgbClr val="979CB8"/>
                </a:solidFill>
              </a:defRPr>
            </a:lvl7pPr>
            <a:lvl8pPr lvl="7">
              <a:buNone/>
              <a:defRPr>
                <a:solidFill>
                  <a:srgbClr val="979CB8"/>
                </a:solidFill>
              </a:defRPr>
            </a:lvl8pPr>
            <a:lvl9pPr lvl="8">
              <a:buNone/>
              <a:defRPr>
                <a:solidFill>
                  <a:srgbClr val="979CB8"/>
                </a:solidFill>
              </a:defRPr>
            </a:lvl9pPr>
          </a:lstStyle>
          <a:p>
            <a:fld id="{90A40FC5-101D-4D08-BD82-BF724A1CA93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3"/>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any color">
  <p:cSld name="Blank any color">
    <p:spTree>
      <p:nvGrpSpPr>
        <p:cNvPr id="1" name="Shape 62"/>
        <p:cNvGrpSpPr/>
        <p:nvPr/>
      </p:nvGrpSpPr>
      <p:grpSpPr>
        <a:xfrm>
          <a:off x="0" y="0"/>
          <a:ext cx="0" cy="0"/>
          <a:chOff x="0" y="0"/>
          <a:chExt cx="0" cy="0"/>
        </a:xfrm>
      </p:grpSpPr>
      <p:pic>
        <p:nvPicPr>
          <p:cNvPr id="63" name="Google Shape;63;p14"/>
          <p:cNvPicPr preferRelativeResize="0"/>
          <p:nvPr/>
        </p:nvPicPr>
        <p:blipFill>
          <a:blip r:embed="rId2" cstate="print">
            <a:alphaModFix/>
          </a:blip>
          <a:stretch>
            <a:fillRect/>
          </a:stretch>
        </p:blipFill>
        <p:spPr>
          <a:xfrm>
            <a:off x="0" y="0"/>
            <a:ext cx="9144000" cy="5143500"/>
          </a:xfrm>
          <a:prstGeom prst="rect">
            <a:avLst/>
          </a:prstGeom>
          <a:noFill/>
          <a:ln>
            <a:noFill/>
          </a:ln>
        </p:spPr>
      </p:pic>
      <p:sp>
        <p:nvSpPr>
          <p:cNvPr id="64" name="Google Shape;64;p14"/>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0A40FC5-101D-4D08-BD82-BF724A1CA931}"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green">
  <p:cSld name="Blank green">
    <p:spTree>
      <p:nvGrpSpPr>
        <p:cNvPr id="1" name="Shape 67"/>
        <p:cNvGrpSpPr/>
        <p:nvPr/>
      </p:nvGrpSpPr>
      <p:grpSpPr>
        <a:xfrm>
          <a:off x="0" y="0"/>
          <a:ext cx="0" cy="0"/>
          <a:chOff x="0" y="0"/>
          <a:chExt cx="0" cy="0"/>
        </a:xfrm>
      </p:grpSpPr>
      <p:sp>
        <p:nvSpPr>
          <p:cNvPr id="68" name="Google Shape;68;p16"/>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magenta">
  <p:cSld name="Blank magenta">
    <p:spTree>
      <p:nvGrpSpPr>
        <p:cNvPr id="1" name="Shape 69"/>
        <p:cNvGrpSpPr/>
        <p:nvPr/>
      </p:nvGrpSpPr>
      <p:grpSpPr>
        <a:xfrm>
          <a:off x="0" y="0"/>
          <a:ext cx="0" cy="0"/>
          <a:chOff x="0" y="0"/>
          <a:chExt cx="0" cy="0"/>
        </a:xfrm>
      </p:grpSpPr>
      <p:sp>
        <p:nvSpPr>
          <p:cNvPr id="70" name="Google Shape;70;p17"/>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blue">
  <p:cSld name="Blank blue">
    <p:spTree>
      <p:nvGrpSpPr>
        <p:cNvPr id="1" name="Shape 71"/>
        <p:cNvGrpSpPr/>
        <p:nvPr/>
      </p:nvGrpSpPr>
      <p:grpSpPr>
        <a:xfrm>
          <a:off x="0" y="0"/>
          <a:ext cx="0" cy="0"/>
          <a:chOff x="0" y="0"/>
          <a:chExt cx="0" cy="0"/>
        </a:xfrm>
      </p:grpSpPr>
      <p:sp>
        <p:nvSpPr>
          <p:cNvPr id="72" name="Google Shape;72;p18"/>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EBF21C46-8421-4D73-9B9A-F01F3D9ED6EB}" type="datetimeFigureOut">
              <a:rPr lang="en-US" smtClean="0"/>
              <a:pPr/>
              <a:t>9/10/2022</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A40FC5-101D-4D08-BD82-BF724A1CA931}"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yellow" type="title" preserve="1">
  <p:cSld name="Title yellow">
    <p:spTree>
      <p:nvGrpSpPr>
        <p:cNvPr id="1" name="Shape 77"/>
        <p:cNvGrpSpPr/>
        <p:nvPr/>
      </p:nvGrpSpPr>
      <p:grpSpPr>
        <a:xfrm>
          <a:off x="0" y="0"/>
          <a:ext cx="0" cy="0"/>
          <a:chOff x="0" y="0"/>
          <a:chExt cx="0" cy="0"/>
        </a:xfrm>
      </p:grpSpPr>
      <p:sp>
        <p:nvSpPr>
          <p:cNvPr id="78" name="Google Shape;78;p20"/>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green">
  <p:cSld name="Title green">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
        <p:nvSpPr>
          <p:cNvPr id="14" name="Google Shape;14;p3"/>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0A40FC5-101D-4D08-BD82-BF724A1CA93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green" preserve="1">
  <p:cSld name="Title green">
    <p:spTree>
      <p:nvGrpSpPr>
        <p:cNvPr id="1" name="Shape 79"/>
        <p:cNvGrpSpPr/>
        <p:nvPr/>
      </p:nvGrpSpPr>
      <p:grpSpPr>
        <a:xfrm>
          <a:off x="0" y="0"/>
          <a:ext cx="0" cy="0"/>
          <a:chOff x="0" y="0"/>
          <a:chExt cx="0" cy="0"/>
        </a:xfrm>
      </p:grpSpPr>
      <p:sp>
        <p:nvSpPr>
          <p:cNvPr id="80" name="Google Shape;80;p21"/>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
        <p:nvSpPr>
          <p:cNvPr id="81" name="Google Shape;81;p21"/>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magenta" preserve="1">
  <p:cSld name="Title magenta">
    <p:spTree>
      <p:nvGrpSpPr>
        <p:cNvPr id="1" name="Shape 82"/>
        <p:cNvGrpSpPr/>
        <p:nvPr/>
      </p:nvGrpSpPr>
      <p:grpSpPr>
        <a:xfrm>
          <a:off x="0" y="0"/>
          <a:ext cx="0" cy="0"/>
          <a:chOff x="0" y="0"/>
          <a:chExt cx="0" cy="0"/>
        </a:xfrm>
      </p:grpSpPr>
      <p:sp>
        <p:nvSpPr>
          <p:cNvPr id="83" name="Google Shape;83;p22"/>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
        <p:nvSpPr>
          <p:cNvPr id="84" name="Google Shape;84;p22"/>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blue" preserve="1">
  <p:cSld name="Title blue">
    <p:spTree>
      <p:nvGrpSpPr>
        <p:cNvPr id="1" name="Shape 85"/>
        <p:cNvGrpSpPr/>
        <p:nvPr/>
      </p:nvGrpSpPr>
      <p:grpSpPr>
        <a:xfrm>
          <a:off x="0" y="0"/>
          <a:ext cx="0" cy="0"/>
          <a:chOff x="0" y="0"/>
          <a:chExt cx="0" cy="0"/>
        </a:xfrm>
      </p:grpSpPr>
      <p:sp>
        <p:nvSpPr>
          <p:cNvPr id="86" name="Google Shape;86;p23"/>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
        <p:nvSpPr>
          <p:cNvPr id="87" name="Google Shape;87;p23"/>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title" preserve="1">
  <p:cSld name="Subtitle">
    <p:spTree>
      <p:nvGrpSpPr>
        <p:cNvPr id="1" name="Shape 88"/>
        <p:cNvGrpSpPr/>
        <p:nvPr/>
      </p:nvGrpSpPr>
      <p:grpSpPr>
        <a:xfrm>
          <a:off x="0" y="0"/>
          <a:ext cx="0" cy="0"/>
          <a:chOff x="0" y="0"/>
          <a:chExt cx="0" cy="0"/>
        </a:xfrm>
      </p:grpSpPr>
      <p:sp>
        <p:nvSpPr>
          <p:cNvPr id="89" name="Google Shape;89;p24"/>
          <p:cNvSpPr txBox="1">
            <a:spLocks noGrp="1"/>
          </p:cNvSpPr>
          <p:nvPr>
            <p:ph type="ctrTitle"/>
          </p:nvPr>
        </p:nvSpPr>
        <p:spPr>
          <a:xfrm>
            <a:off x="1650450" y="1372583"/>
            <a:ext cx="5843100" cy="1159875"/>
          </a:xfrm>
          <a:prstGeom prst="rect">
            <a:avLst/>
          </a:prstGeom>
        </p:spPr>
        <p:txBody>
          <a:bodyPr spcFirstLastPara="1" wrap="square" lIns="91425" tIns="91425" rIns="91425" bIns="91425" anchor="b"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n-US"/>
              <a:t>Click to edit Master title style</a:t>
            </a:r>
            <a:endParaRPr/>
          </a:p>
        </p:txBody>
      </p:sp>
      <p:sp>
        <p:nvSpPr>
          <p:cNvPr id="90" name="Google Shape;90;p24"/>
          <p:cNvSpPr txBox="1">
            <a:spLocks noGrp="1"/>
          </p:cNvSpPr>
          <p:nvPr>
            <p:ph type="subTitle" idx="1"/>
          </p:nvPr>
        </p:nvSpPr>
        <p:spPr>
          <a:xfrm>
            <a:off x="1650450" y="2629294"/>
            <a:ext cx="5843100" cy="784800"/>
          </a:xfrm>
          <a:prstGeom prst="rect">
            <a:avLst/>
          </a:prstGeom>
        </p:spPr>
        <p:txBody>
          <a:bodyPr spcFirstLastPara="1" wrap="square" lIns="91425" tIns="91425" rIns="91425" bIns="91425" anchor="t" anchorCtr="0"/>
          <a:lstStyle>
            <a:lvl1pPr lvl="0" algn="ctr" rtl="0">
              <a:spcBef>
                <a:spcPts val="0"/>
              </a:spcBef>
              <a:spcAft>
                <a:spcPts val="0"/>
              </a:spcAft>
              <a:buClr>
                <a:srgbClr val="979CB8"/>
              </a:buClr>
              <a:buSzPts val="2400"/>
              <a:buNone/>
              <a:defRPr>
                <a:solidFill>
                  <a:srgbClr val="979CB8"/>
                </a:solidFill>
              </a:defRPr>
            </a:lvl1pPr>
            <a:lvl2pPr lvl="1" algn="ctr" rtl="0">
              <a:spcBef>
                <a:spcPts val="0"/>
              </a:spcBef>
              <a:spcAft>
                <a:spcPts val="0"/>
              </a:spcAft>
              <a:buClr>
                <a:srgbClr val="979CB8"/>
              </a:buClr>
              <a:buSzPts val="3000"/>
              <a:buNone/>
              <a:defRPr sz="3000">
                <a:solidFill>
                  <a:srgbClr val="979CB8"/>
                </a:solidFill>
              </a:defRPr>
            </a:lvl2pPr>
            <a:lvl3pPr lvl="2" algn="ctr" rtl="0">
              <a:spcBef>
                <a:spcPts val="0"/>
              </a:spcBef>
              <a:spcAft>
                <a:spcPts val="0"/>
              </a:spcAft>
              <a:buClr>
                <a:srgbClr val="979CB8"/>
              </a:buClr>
              <a:buSzPts val="3000"/>
              <a:buNone/>
              <a:defRPr sz="3000">
                <a:solidFill>
                  <a:srgbClr val="979CB8"/>
                </a:solidFill>
              </a:defRPr>
            </a:lvl3pPr>
            <a:lvl4pPr lvl="3" algn="ctr" rtl="0">
              <a:spcBef>
                <a:spcPts val="0"/>
              </a:spcBef>
              <a:spcAft>
                <a:spcPts val="0"/>
              </a:spcAft>
              <a:buClr>
                <a:srgbClr val="979CB8"/>
              </a:buClr>
              <a:buSzPts val="3000"/>
              <a:buNone/>
              <a:defRPr sz="3000">
                <a:solidFill>
                  <a:srgbClr val="979CB8"/>
                </a:solidFill>
              </a:defRPr>
            </a:lvl4pPr>
            <a:lvl5pPr lvl="4" algn="ctr" rtl="0">
              <a:spcBef>
                <a:spcPts val="0"/>
              </a:spcBef>
              <a:spcAft>
                <a:spcPts val="0"/>
              </a:spcAft>
              <a:buClr>
                <a:srgbClr val="979CB8"/>
              </a:buClr>
              <a:buSzPts val="3000"/>
              <a:buNone/>
              <a:defRPr sz="3000">
                <a:solidFill>
                  <a:srgbClr val="979CB8"/>
                </a:solidFill>
              </a:defRPr>
            </a:lvl5pPr>
            <a:lvl6pPr lvl="5" algn="ctr" rtl="0">
              <a:spcBef>
                <a:spcPts val="0"/>
              </a:spcBef>
              <a:spcAft>
                <a:spcPts val="0"/>
              </a:spcAft>
              <a:buClr>
                <a:srgbClr val="979CB8"/>
              </a:buClr>
              <a:buSzPts val="3000"/>
              <a:buNone/>
              <a:defRPr sz="3000">
                <a:solidFill>
                  <a:srgbClr val="979CB8"/>
                </a:solidFill>
              </a:defRPr>
            </a:lvl6pPr>
            <a:lvl7pPr lvl="6" algn="ctr" rtl="0">
              <a:spcBef>
                <a:spcPts val="0"/>
              </a:spcBef>
              <a:spcAft>
                <a:spcPts val="0"/>
              </a:spcAft>
              <a:buClr>
                <a:srgbClr val="979CB8"/>
              </a:buClr>
              <a:buSzPts val="3000"/>
              <a:buNone/>
              <a:defRPr sz="3000">
                <a:solidFill>
                  <a:srgbClr val="979CB8"/>
                </a:solidFill>
              </a:defRPr>
            </a:lvl7pPr>
            <a:lvl8pPr lvl="7" algn="ctr" rtl="0">
              <a:spcBef>
                <a:spcPts val="0"/>
              </a:spcBef>
              <a:spcAft>
                <a:spcPts val="0"/>
              </a:spcAft>
              <a:buClr>
                <a:srgbClr val="979CB8"/>
              </a:buClr>
              <a:buSzPts val="3000"/>
              <a:buNone/>
              <a:defRPr sz="3000">
                <a:solidFill>
                  <a:srgbClr val="979CB8"/>
                </a:solidFill>
              </a:defRPr>
            </a:lvl8pPr>
            <a:lvl9pPr lvl="8" algn="ctr" rtl="0">
              <a:spcBef>
                <a:spcPts val="0"/>
              </a:spcBef>
              <a:spcAft>
                <a:spcPts val="0"/>
              </a:spcAft>
              <a:buClr>
                <a:srgbClr val="979CB8"/>
              </a:buClr>
              <a:buSzPts val="3000"/>
              <a:buNone/>
              <a:defRPr sz="3000">
                <a:solidFill>
                  <a:srgbClr val="979CB8"/>
                </a:solidFill>
              </a:defRPr>
            </a:lvl9pPr>
          </a:lstStyle>
          <a:p>
            <a:r>
              <a:rPr lang="en-US"/>
              <a:t>Click to edit Master subtitle style</a:t>
            </a:r>
            <a:endParaRPr/>
          </a:p>
        </p:txBody>
      </p:sp>
      <p:sp>
        <p:nvSpPr>
          <p:cNvPr id="91" name="Google Shape;91;p24"/>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92"/>
        <p:cNvGrpSpPr/>
        <p:nvPr/>
      </p:nvGrpSpPr>
      <p:grpSpPr>
        <a:xfrm>
          <a:off x="0" y="0"/>
          <a:ext cx="0" cy="0"/>
          <a:chOff x="0" y="0"/>
          <a:chExt cx="0" cy="0"/>
        </a:xfrm>
      </p:grpSpPr>
      <p:sp>
        <p:nvSpPr>
          <p:cNvPr id="93" name="Google Shape;93;p25"/>
          <p:cNvSpPr txBox="1">
            <a:spLocks noGrp="1"/>
          </p:cNvSpPr>
          <p:nvPr>
            <p:ph type="body" idx="1"/>
          </p:nvPr>
        </p:nvSpPr>
        <p:spPr>
          <a:xfrm>
            <a:off x="1404600" y="2161800"/>
            <a:ext cx="63348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Font typeface="Shadows Into Light"/>
              <a:buChar char="▧"/>
              <a:defRPr sz="3000">
                <a:latin typeface="Shadows Into Light"/>
                <a:ea typeface="Shadows Into Light"/>
                <a:cs typeface="Shadows Into Light"/>
                <a:sym typeface="Shadows Into Light"/>
              </a:defRPr>
            </a:lvl1pPr>
            <a:lvl2pPr marL="914400" lvl="1"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2pPr>
            <a:lvl3pPr marL="1371600" lvl="2"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3pPr>
            <a:lvl4pPr marL="1828800" lvl="3"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4pPr>
            <a:lvl5pPr marL="2286000" lvl="4"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5pPr>
            <a:lvl6pPr marL="2743200" lvl="5"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6pPr>
            <a:lvl7pPr marL="3200400" lvl="6"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7pPr>
            <a:lvl8pPr marL="3657600" lvl="7"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8pPr>
            <a:lvl9pPr marL="4114800" lvl="8"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9pPr>
          </a:lstStyle>
          <a:p>
            <a:pPr lvl="0"/>
            <a:r>
              <a:rPr lang="en-US"/>
              <a:t>Click to edit Master text styles</a:t>
            </a:r>
          </a:p>
        </p:txBody>
      </p:sp>
      <p:sp>
        <p:nvSpPr>
          <p:cNvPr id="94" name="Google Shape;94;p25"/>
          <p:cNvSpPr txBox="1"/>
          <p:nvPr/>
        </p:nvSpPr>
        <p:spPr>
          <a:xfrm>
            <a:off x="3593400" y="1238570"/>
            <a:ext cx="1957200" cy="6536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979CB8"/>
                </a:solidFill>
                <a:latin typeface="Varela Round"/>
                <a:ea typeface="Varela Round"/>
                <a:cs typeface="Varela Round"/>
                <a:sym typeface="Varela Round"/>
              </a:rPr>
              <a:t>“</a:t>
            </a:r>
            <a:endParaRPr sz="9600">
              <a:solidFill>
                <a:srgbClr val="979CB8"/>
              </a:solidFill>
              <a:latin typeface="Varela Round"/>
              <a:ea typeface="Varela Round"/>
              <a:cs typeface="Varela Round"/>
              <a:sym typeface="Varela Round"/>
            </a:endParaRPr>
          </a:p>
        </p:txBody>
      </p:sp>
      <p:sp>
        <p:nvSpPr>
          <p:cNvPr id="95" name="Google Shape;95;p25"/>
          <p:cNvSpPr/>
          <p:nvPr/>
        </p:nvSpPr>
        <p:spPr>
          <a:xfrm>
            <a:off x="3950607" y="1178421"/>
            <a:ext cx="1308410" cy="869309"/>
          </a:xfrm>
          <a:custGeom>
            <a:avLst/>
            <a:gdLst/>
            <a:ahLst/>
            <a:cxnLst/>
            <a:rect l="l" t="t" r="r" b="b"/>
            <a:pathLst>
              <a:path w="59251" h="52447" extrusionOk="0">
                <a:moveTo>
                  <a:pt x="31417" y="954"/>
                </a:moveTo>
                <a:cubicBezTo>
                  <a:pt x="25372" y="537"/>
                  <a:pt x="17283" y="-1744"/>
                  <a:pt x="13340" y="2856"/>
                </a:cubicBezTo>
                <a:cubicBezTo>
                  <a:pt x="3771" y="14019"/>
                  <a:pt x="374" y="37628"/>
                  <a:pt x="11755" y="46938"/>
                </a:cubicBezTo>
                <a:cubicBezTo>
                  <a:pt x="19208" y="53034"/>
                  <a:pt x="30839" y="53180"/>
                  <a:pt x="40297" y="51378"/>
                </a:cubicBezTo>
                <a:cubicBezTo>
                  <a:pt x="46481" y="50200"/>
                  <a:pt x="49934" y="42779"/>
                  <a:pt x="52665" y="37107"/>
                </a:cubicBezTo>
                <a:cubicBezTo>
                  <a:pt x="55247" y="31745"/>
                  <a:pt x="60979" y="25793"/>
                  <a:pt x="58690" y="20299"/>
                </a:cubicBezTo>
                <a:cubicBezTo>
                  <a:pt x="57279" y="16912"/>
                  <a:pt x="53473" y="15077"/>
                  <a:pt x="50445" y="13005"/>
                </a:cubicBezTo>
                <a:cubicBezTo>
                  <a:pt x="41918" y="7171"/>
                  <a:pt x="31006" y="-916"/>
                  <a:pt x="21269" y="2539"/>
                </a:cubicBezTo>
                <a:cubicBezTo>
                  <a:pt x="13737" y="5212"/>
                  <a:pt x="5208" y="9706"/>
                  <a:pt x="2241" y="17127"/>
                </a:cubicBezTo>
                <a:cubicBezTo>
                  <a:pt x="-1025" y="25295"/>
                  <a:pt x="-738" y="36131"/>
                  <a:pt x="4144" y="43449"/>
                </a:cubicBezTo>
              </a:path>
            </a:pathLst>
          </a:custGeom>
          <a:noFill/>
          <a:ln w="9525" cap="flat" cmpd="sng">
            <a:solidFill>
              <a:srgbClr val="979CB8"/>
            </a:solidFill>
            <a:prstDash val="solid"/>
            <a:round/>
            <a:headEnd type="none" w="med" len="med"/>
            <a:tailEnd type="none" w="med" len="med"/>
          </a:ln>
        </p:spPr>
      </p:sp>
      <p:sp>
        <p:nvSpPr>
          <p:cNvPr id="96" name="Google Shape;96;p25"/>
          <p:cNvSpPr/>
          <p:nvPr/>
        </p:nvSpPr>
        <p:spPr>
          <a:xfrm>
            <a:off x="3874668" y="1113844"/>
            <a:ext cx="1394664" cy="976914"/>
          </a:xfrm>
          <a:custGeom>
            <a:avLst/>
            <a:gdLst/>
            <a:ahLst/>
            <a:cxnLst/>
            <a:rect l="l" t="t" r="r" b="b"/>
            <a:pathLst>
              <a:path w="63157" h="58939" extrusionOk="0">
                <a:moveTo>
                  <a:pt x="20826" y="0"/>
                </a:moveTo>
                <a:cubicBezTo>
                  <a:pt x="13566" y="0"/>
                  <a:pt x="6296" y="7516"/>
                  <a:pt x="4652" y="14588"/>
                </a:cubicBezTo>
                <a:cubicBezTo>
                  <a:pt x="2364" y="24428"/>
                  <a:pt x="5707" y="35897"/>
                  <a:pt x="11629" y="44082"/>
                </a:cubicBezTo>
                <a:cubicBezTo>
                  <a:pt x="17782" y="52587"/>
                  <a:pt x="29173" y="60332"/>
                  <a:pt x="39537" y="58670"/>
                </a:cubicBezTo>
                <a:cubicBezTo>
                  <a:pt x="49203" y="57120"/>
                  <a:pt x="49748" y="56659"/>
                  <a:pt x="57296" y="50424"/>
                </a:cubicBezTo>
                <a:cubicBezTo>
                  <a:pt x="62556" y="46079"/>
                  <a:pt x="64679" y="36600"/>
                  <a:pt x="61736" y="30445"/>
                </a:cubicBezTo>
                <a:cubicBezTo>
                  <a:pt x="58298" y="23257"/>
                  <a:pt x="56273" y="24644"/>
                  <a:pt x="50954" y="18711"/>
                </a:cubicBezTo>
                <a:cubicBezTo>
                  <a:pt x="47260" y="14591"/>
                  <a:pt x="44103" y="9185"/>
                  <a:pt x="38903" y="7294"/>
                </a:cubicBezTo>
                <a:cubicBezTo>
                  <a:pt x="33439" y="5307"/>
                  <a:pt x="26891" y="5218"/>
                  <a:pt x="21460" y="7294"/>
                </a:cubicBezTo>
                <a:cubicBezTo>
                  <a:pt x="9149" y="12001"/>
                  <a:pt x="-3826" y="29029"/>
                  <a:pt x="1164" y="41228"/>
                </a:cubicBezTo>
                <a:cubicBezTo>
                  <a:pt x="8128" y="58254"/>
                  <a:pt x="49341" y="57602"/>
                  <a:pt x="56345" y="40593"/>
                </a:cubicBezTo>
                <a:cubicBezTo>
                  <a:pt x="58882" y="34432"/>
                  <a:pt x="60567" y="26229"/>
                  <a:pt x="56979" y="20614"/>
                </a:cubicBezTo>
                <a:cubicBezTo>
                  <a:pt x="53070" y="14496"/>
                  <a:pt x="47109" y="9628"/>
                  <a:pt x="40806" y="6026"/>
                </a:cubicBezTo>
                <a:cubicBezTo>
                  <a:pt x="32309" y="1170"/>
                  <a:pt x="17818" y="3588"/>
                  <a:pt x="11946" y="11417"/>
                </a:cubicBezTo>
              </a:path>
            </a:pathLst>
          </a:custGeom>
          <a:noFill/>
          <a:ln w="9525" cap="flat" cmpd="sng">
            <a:solidFill>
              <a:srgbClr val="979CB8"/>
            </a:solidFill>
            <a:prstDash val="solid"/>
            <a:round/>
            <a:headEnd type="none" w="med" len="med"/>
            <a:tailEnd type="none" w="med" len="med"/>
          </a:ln>
        </p:spPr>
      </p:sp>
      <p:sp>
        <p:nvSpPr>
          <p:cNvPr id="97" name="Google Shape;97;p25"/>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atin typeface="Shadows Into Light"/>
                <a:ea typeface="Shadows Into Light"/>
                <a:cs typeface="Shadows Into Light"/>
                <a:sym typeface="Shadows Into Light"/>
              </a:defRPr>
            </a:lvl1pPr>
            <a:lvl2pPr lvl="1">
              <a:buNone/>
              <a:defRPr>
                <a:latin typeface="Shadows Into Light"/>
                <a:ea typeface="Shadows Into Light"/>
                <a:cs typeface="Shadows Into Light"/>
                <a:sym typeface="Shadows Into Light"/>
              </a:defRPr>
            </a:lvl2pPr>
            <a:lvl3pPr lvl="2">
              <a:buNone/>
              <a:defRPr>
                <a:latin typeface="Shadows Into Light"/>
                <a:ea typeface="Shadows Into Light"/>
                <a:cs typeface="Shadows Into Light"/>
                <a:sym typeface="Shadows Into Light"/>
              </a:defRPr>
            </a:lvl3pPr>
            <a:lvl4pPr lvl="3">
              <a:buNone/>
              <a:defRPr>
                <a:latin typeface="Shadows Into Light"/>
                <a:ea typeface="Shadows Into Light"/>
                <a:cs typeface="Shadows Into Light"/>
                <a:sym typeface="Shadows Into Light"/>
              </a:defRPr>
            </a:lvl4pPr>
            <a:lvl5pPr lvl="4">
              <a:buNone/>
              <a:defRPr>
                <a:latin typeface="Shadows Into Light"/>
                <a:ea typeface="Shadows Into Light"/>
                <a:cs typeface="Shadows Into Light"/>
                <a:sym typeface="Shadows Into Light"/>
              </a:defRPr>
            </a:lvl5pPr>
            <a:lvl6pPr lvl="5">
              <a:buNone/>
              <a:defRPr>
                <a:latin typeface="Shadows Into Light"/>
                <a:ea typeface="Shadows Into Light"/>
                <a:cs typeface="Shadows Into Light"/>
                <a:sym typeface="Shadows Into Light"/>
              </a:defRPr>
            </a:lvl6pPr>
            <a:lvl7pPr lvl="6">
              <a:buNone/>
              <a:defRPr>
                <a:latin typeface="Shadows Into Light"/>
                <a:ea typeface="Shadows Into Light"/>
                <a:cs typeface="Shadows Into Light"/>
                <a:sym typeface="Shadows Into Light"/>
              </a:defRPr>
            </a:lvl7pPr>
            <a:lvl8pPr lvl="7">
              <a:buNone/>
              <a:defRPr>
                <a:latin typeface="Shadows Into Light"/>
                <a:ea typeface="Shadows Into Light"/>
                <a:cs typeface="Shadows Into Light"/>
                <a:sym typeface="Shadows Into Light"/>
              </a:defRPr>
            </a:lvl8pPr>
            <a:lvl9pPr lvl="8">
              <a:buNone/>
              <a:defRPr>
                <a:latin typeface="Shadows Into Light"/>
                <a:ea typeface="Shadows Into Light"/>
                <a:cs typeface="Shadows Into Light"/>
                <a:sym typeface="Shadows Into Ligh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1 column" type="tx" preserve="1">
  <p:cSld name="Title + 1 column">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1027950" y="517331"/>
            <a:ext cx="7088100" cy="682875"/>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a:r>
              <a:rPr lang="en-US"/>
              <a:t>Click to edit Master title style</a:t>
            </a:r>
            <a:endParaRPr/>
          </a:p>
        </p:txBody>
      </p:sp>
      <p:sp>
        <p:nvSpPr>
          <p:cNvPr id="100" name="Google Shape;100;p26"/>
          <p:cNvSpPr txBox="1">
            <a:spLocks noGrp="1"/>
          </p:cNvSpPr>
          <p:nvPr>
            <p:ph type="body" idx="1"/>
          </p:nvPr>
        </p:nvSpPr>
        <p:spPr>
          <a:xfrm>
            <a:off x="1070325" y="1438988"/>
            <a:ext cx="7056300" cy="306225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pPr lvl="0"/>
            <a:r>
              <a:rPr lang="en-US"/>
              <a:t>Click to edit Master text styles</a:t>
            </a:r>
          </a:p>
        </p:txBody>
      </p:sp>
      <p:sp>
        <p:nvSpPr>
          <p:cNvPr id="101" name="Google Shape;101;p26"/>
          <p:cNvSpPr/>
          <p:nvPr/>
        </p:nvSpPr>
        <p:spPr>
          <a:xfrm>
            <a:off x="3120677" y="1149939"/>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102" name="Google Shape;102;p26"/>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103" name="Google Shape;103;p26"/>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 + 2 columns">
    <p:spTree>
      <p:nvGrpSpPr>
        <p:cNvPr id="1" name="Shape 104"/>
        <p:cNvGrpSpPr/>
        <p:nvPr/>
      </p:nvGrpSpPr>
      <p:grpSpPr>
        <a:xfrm>
          <a:off x="0" y="0"/>
          <a:ext cx="0" cy="0"/>
          <a:chOff x="0" y="0"/>
          <a:chExt cx="0" cy="0"/>
        </a:xfrm>
      </p:grpSpPr>
      <p:sp>
        <p:nvSpPr>
          <p:cNvPr id="105" name="Google Shape;105;p27"/>
          <p:cNvSpPr txBox="1">
            <a:spLocks noGrp="1"/>
          </p:cNvSpPr>
          <p:nvPr>
            <p:ph type="body" idx="1"/>
          </p:nvPr>
        </p:nvSpPr>
        <p:spPr>
          <a:xfrm>
            <a:off x="1109975" y="1373587"/>
            <a:ext cx="3266400" cy="30861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pPr lvl="0"/>
            <a:r>
              <a:rPr lang="en-US"/>
              <a:t>Click to edit Master text styles</a:t>
            </a:r>
          </a:p>
        </p:txBody>
      </p:sp>
      <p:sp>
        <p:nvSpPr>
          <p:cNvPr id="106" name="Google Shape;106;p27"/>
          <p:cNvSpPr txBox="1">
            <a:spLocks noGrp="1"/>
          </p:cNvSpPr>
          <p:nvPr>
            <p:ph type="body" idx="2"/>
          </p:nvPr>
        </p:nvSpPr>
        <p:spPr>
          <a:xfrm>
            <a:off x="4915550" y="1373587"/>
            <a:ext cx="3155400" cy="30861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pPr lvl="0"/>
            <a:r>
              <a:rPr lang="en-US"/>
              <a:t>Click to edit Master text styles</a:t>
            </a:r>
          </a:p>
        </p:txBody>
      </p:sp>
      <p:sp>
        <p:nvSpPr>
          <p:cNvPr id="107" name="Google Shape;107;p27"/>
          <p:cNvSpPr txBox="1">
            <a:spLocks noGrp="1"/>
          </p:cNvSpPr>
          <p:nvPr>
            <p:ph type="title"/>
          </p:nvPr>
        </p:nvSpPr>
        <p:spPr>
          <a:xfrm>
            <a:off x="1027950" y="517331"/>
            <a:ext cx="7088100" cy="682875"/>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a:r>
              <a:rPr lang="en-US"/>
              <a:t>Click to edit Master title style</a:t>
            </a:r>
            <a:endParaRPr/>
          </a:p>
        </p:txBody>
      </p:sp>
      <p:sp>
        <p:nvSpPr>
          <p:cNvPr id="108" name="Google Shape;108;p27"/>
          <p:cNvSpPr/>
          <p:nvPr/>
        </p:nvSpPr>
        <p:spPr>
          <a:xfrm>
            <a:off x="3120677" y="1149939"/>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109" name="Google Shape;109;p27"/>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110" name="Google Shape;110;p27"/>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spTree>
      <p:nvGrpSpPr>
        <p:cNvPr id="1" name="Shape 111"/>
        <p:cNvGrpSpPr/>
        <p:nvPr/>
      </p:nvGrpSpPr>
      <p:grpSpPr>
        <a:xfrm>
          <a:off x="0" y="0"/>
          <a:ext cx="0" cy="0"/>
          <a:chOff x="0" y="0"/>
          <a:chExt cx="0" cy="0"/>
        </a:xfrm>
      </p:grpSpPr>
      <p:sp>
        <p:nvSpPr>
          <p:cNvPr id="112" name="Google Shape;112;p28"/>
          <p:cNvSpPr txBox="1">
            <a:spLocks noGrp="1"/>
          </p:cNvSpPr>
          <p:nvPr>
            <p:ph type="body" idx="1"/>
          </p:nvPr>
        </p:nvSpPr>
        <p:spPr>
          <a:xfrm>
            <a:off x="1014825" y="1427102"/>
            <a:ext cx="2297400" cy="3068325"/>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113" name="Google Shape;113;p28"/>
          <p:cNvSpPr txBox="1">
            <a:spLocks noGrp="1"/>
          </p:cNvSpPr>
          <p:nvPr>
            <p:ph type="body" idx="2"/>
          </p:nvPr>
        </p:nvSpPr>
        <p:spPr>
          <a:xfrm>
            <a:off x="3429925" y="1427102"/>
            <a:ext cx="2297400" cy="3068325"/>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114" name="Google Shape;114;p28"/>
          <p:cNvSpPr txBox="1">
            <a:spLocks noGrp="1"/>
          </p:cNvSpPr>
          <p:nvPr>
            <p:ph type="body" idx="3"/>
          </p:nvPr>
        </p:nvSpPr>
        <p:spPr>
          <a:xfrm>
            <a:off x="5845025" y="1427102"/>
            <a:ext cx="2297400" cy="3068325"/>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115" name="Google Shape;115;p28"/>
          <p:cNvSpPr txBox="1">
            <a:spLocks noGrp="1"/>
          </p:cNvSpPr>
          <p:nvPr>
            <p:ph type="title"/>
          </p:nvPr>
        </p:nvSpPr>
        <p:spPr>
          <a:xfrm>
            <a:off x="1027950" y="517331"/>
            <a:ext cx="7088100" cy="682875"/>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a:r>
              <a:rPr lang="en-US"/>
              <a:t>Click to edit Master title style</a:t>
            </a:r>
            <a:endParaRPr/>
          </a:p>
        </p:txBody>
      </p:sp>
      <p:sp>
        <p:nvSpPr>
          <p:cNvPr id="116" name="Google Shape;116;p28"/>
          <p:cNvSpPr/>
          <p:nvPr/>
        </p:nvSpPr>
        <p:spPr>
          <a:xfrm>
            <a:off x="3120677" y="1149939"/>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117" name="Google Shape;117;p28"/>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118" name="Google Shape;118;p28"/>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119"/>
        <p:cNvGrpSpPr/>
        <p:nvPr/>
      </p:nvGrpSpPr>
      <p:grpSpPr>
        <a:xfrm>
          <a:off x="0" y="0"/>
          <a:ext cx="0" cy="0"/>
          <a:chOff x="0" y="0"/>
          <a:chExt cx="0" cy="0"/>
        </a:xfrm>
      </p:grpSpPr>
      <p:sp>
        <p:nvSpPr>
          <p:cNvPr id="120" name="Google Shape;120;p29"/>
          <p:cNvSpPr txBox="1">
            <a:spLocks noGrp="1"/>
          </p:cNvSpPr>
          <p:nvPr>
            <p:ph type="title"/>
          </p:nvPr>
        </p:nvSpPr>
        <p:spPr>
          <a:xfrm>
            <a:off x="1027950" y="517331"/>
            <a:ext cx="7088100" cy="682875"/>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a:r>
              <a:rPr lang="en-US"/>
              <a:t>Click to edit Master title style</a:t>
            </a:r>
            <a:endParaRPr/>
          </a:p>
        </p:txBody>
      </p:sp>
      <p:sp>
        <p:nvSpPr>
          <p:cNvPr id="121" name="Google Shape;121;p29"/>
          <p:cNvSpPr/>
          <p:nvPr/>
        </p:nvSpPr>
        <p:spPr>
          <a:xfrm>
            <a:off x="3120677" y="1149939"/>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122" name="Google Shape;122;p29"/>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123" name="Google Shape;123;p29"/>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124"/>
        <p:cNvGrpSpPr/>
        <p:nvPr/>
      </p:nvGrpSpPr>
      <p:grpSpPr>
        <a:xfrm>
          <a:off x="0" y="0"/>
          <a:ext cx="0" cy="0"/>
          <a:chOff x="0" y="0"/>
          <a:chExt cx="0" cy="0"/>
        </a:xfrm>
      </p:grpSpPr>
      <p:sp>
        <p:nvSpPr>
          <p:cNvPr id="125" name="Google Shape;125;p30"/>
          <p:cNvSpPr txBox="1">
            <a:spLocks noGrp="1"/>
          </p:cNvSpPr>
          <p:nvPr>
            <p:ph type="body" idx="1"/>
          </p:nvPr>
        </p:nvSpPr>
        <p:spPr>
          <a:xfrm>
            <a:off x="980400" y="4120556"/>
            <a:ext cx="7183200" cy="519525"/>
          </a:xfrm>
          <a:prstGeom prst="rect">
            <a:avLst/>
          </a:prstGeom>
        </p:spPr>
        <p:txBody>
          <a:bodyPr spcFirstLastPara="1" wrap="square" lIns="91425" tIns="91425" rIns="91425" bIns="91425" anchor="b" anchorCtr="0"/>
          <a:lstStyle>
            <a:lvl1pPr marL="457200" lvl="0" indent="-228600" algn="ctr" rtl="0">
              <a:spcBef>
                <a:spcPts val="360"/>
              </a:spcBef>
              <a:spcAft>
                <a:spcPts val="0"/>
              </a:spcAft>
              <a:buClr>
                <a:srgbClr val="979CB8"/>
              </a:buClr>
              <a:buSzPts val="1600"/>
              <a:buNone/>
              <a:defRPr sz="1600">
                <a:solidFill>
                  <a:srgbClr val="979CB8"/>
                </a:solidFill>
              </a:defRPr>
            </a:lvl1pPr>
          </a:lstStyle>
          <a:p>
            <a:pPr lvl="0"/>
            <a:r>
              <a:rPr lang="en-US"/>
              <a:t>Click to edit Master text styles</a:t>
            </a:r>
          </a:p>
        </p:txBody>
      </p:sp>
      <p:sp>
        <p:nvSpPr>
          <p:cNvPr id="126" name="Google Shape;126;p30"/>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solidFill>
                  <a:srgbClr val="979CB8"/>
                </a:solidFill>
              </a:defRPr>
            </a:lvl1pPr>
            <a:lvl2pPr lvl="1">
              <a:buNone/>
              <a:defRPr>
                <a:solidFill>
                  <a:srgbClr val="979CB8"/>
                </a:solidFill>
              </a:defRPr>
            </a:lvl2pPr>
            <a:lvl3pPr lvl="2">
              <a:buNone/>
              <a:defRPr>
                <a:solidFill>
                  <a:srgbClr val="979CB8"/>
                </a:solidFill>
              </a:defRPr>
            </a:lvl3pPr>
            <a:lvl4pPr lvl="3">
              <a:buNone/>
              <a:defRPr>
                <a:solidFill>
                  <a:srgbClr val="979CB8"/>
                </a:solidFill>
              </a:defRPr>
            </a:lvl4pPr>
            <a:lvl5pPr lvl="4">
              <a:buNone/>
              <a:defRPr>
                <a:solidFill>
                  <a:srgbClr val="979CB8"/>
                </a:solidFill>
              </a:defRPr>
            </a:lvl5pPr>
            <a:lvl6pPr lvl="5">
              <a:buNone/>
              <a:defRPr>
                <a:solidFill>
                  <a:srgbClr val="979CB8"/>
                </a:solidFill>
              </a:defRPr>
            </a:lvl6pPr>
            <a:lvl7pPr lvl="6">
              <a:buNone/>
              <a:defRPr>
                <a:solidFill>
                  <a:srgbClr val="979CB8"/>
                </a:solidFill>
              </a:defRPr>
            </a:lvl7pPr>
            <a:lvl8pPr lvl="7">
              <a:buNone/>
              <a:defRPr>
                <a:solidFill>
                  <a:srgbClr val="979CB8"/>
                </a:solidFill>
              </a:defRPr>
            </a:lvl8pPr>
            <a:lvl9pPr lvl="8">
              <a:buNone/>
              <a:defRPr>
                <a:solidFill>
                  <a:srgbClr val="979CB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magenta">
  <p:cSld name="Title magenta">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
        <p:nvSpPr>
          <p:cNvPr id="17" name="Google Shape;17;p4"/>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0A40FC5-101D-4D08-BD82-BF724A1CA93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27"/>
        <p:cNvGrpSpPr/>
        <p:nvPr/>
      </p:nvGrpSpPr>
      <p:grpSpPr>
        <a:xfrm>
          <a:off x="0" y="0"/>
          <a:ext cx="0" cy="0"/>
          <a:chOff x="0" y="0"/>
          <a:chExt cx="0" cy="0"/>
        </a:xfrm>
      </p:grpSpPr>
      <p:sp>
        <p:nvSpPr>
          <p:cNvPr id="128" name="Google Shape;128;p31"/>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yellow" preserve="1">
  <p:cSld name="Blank yellow">
    <p:spTree>
      <p:nvGrpSpPr>
        <p:cNvPr id="1" name="Shape 129"/>
        <p:cNvGrpSpPr/>
        <p:nvPr/>
      </p:nvGrpSpPr>
      <p:grpSpPr>
        <a:xfrm>
          <a:off x="0" y="0"/>
          <a:ext cx="0" cy="0"/>
          <a:chOff x="0" y="0"/>
          <a:chExt cx="0" cy="0"/>
        </a:xfrm>
      </p:grpSpPr>
      <p:sp>
        <p:nvSpPr>
          <p:cNvPr id="130" name="Google Shape;130;p32"/>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green" preserve="1">
  <p:cSld name="Blank green">
    <p:spTree>
      <p:nvGrpSpPr>
        <p:cNvPr id="1" name="Shape 131"/>
        <p:cNvGrpSpPr/>
        <p:nvPr/>
      </p:nvGrpSpPr>
      <p:grpSpPr>
        <a:xfrm>
          <a:off x="0" y="0"/>
          <a:ext cx="0" cy="0"/>
          <a:chOff x="0" y="0"/>
          <a:chExt cx="0" cy="0"/>
        </a:xfrm>
      </p:grpSpPr>
      <p:sp>
        <p:nvSpPr>
          <p:cNvPr id="132" name="Google Shape;132;p33"/>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magenta" preserve="1">
  <p:cSld name="Blank magenta">
    <p:spTree>
      <p:nvGrpSpPr>
        <p:cNvPr id="1" name="Shape 133"/>
        <p:cNvGrpSpPr/>
        <p:nvPr/>
      </p:nvGrpSpPr>
      <p:grpSpPr>
        <a:xfrm>
          <a:off x="0" y="0"/>
          <a:ext cx="0" cy="0"/>
          <a:chOff x="0" y="0"/>
          <a:chExt cx="0" cy="0"/>
        </a:xfrm>
      </p:grpSpPr>
      <p:sp>
        <p:nvSpPr>
          <p:cNvPr id="134" name="Google Shape;134;p34"/>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blue" preserve="1">
  <p:cSld name="Blank blue">
    <p:spTree>
      <p:nvGrpSpPr>
        <p:cNvPr id="1" name="Shape 135"/>
        <p:cNvGrpSpPr/>
        <p:nvPr/>
      </p:nvGrpSpPr>
      <p:grpSpPr>
        <a:xfrm>
          <a:off x="0" y="0"/>
          <a:ext cx="0" cy="0"/>
          <a:chOff x="0" y="0"/>
          <a:chExt cx="0" cy="0"/>
        </a:xfrm>
      </p:grpSpPr>
      <p:sp>
        <p:nvSpPr>
          <p:cNvPr id="136" name="Google Shape;136;p35"/>
          <p:cNvSpPr txBox="1">
            <a:spLocks noGrp="1"/>
          </p:cNvSpPr>
          <p:nvPr>
            <p:ph type="sldNum" idx="12"/>
          </p:nvPr>
        </p:nvSpPr>
        <p:spPr>
          <a:xfrm>
            <a:off x="8556784" y="4749851"/>
            <a:ext cx="548700"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748000" y="747750"/>
            <a:ext cx="3648000" cy="3648000"/>
          </a:xfrm>
          <a:prstGeom prst="ellipse">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p:nvPr>
        </p:nvSpPr>
        <p:spPr>
          <a:xfrm>
            <a:off x="2747950" y="747775"/>
            <a:ext cx="3648000" cy="3648000"/>
          </a:xfrm>
          <a:prstGeom prst="rect">
            <a:avLst/>
          </a:prstGeom>
        </p:spPr>
        <p:txBody>
          <a:bodyPr spcFirstLastPara="1" wrap="square" lIns="91425" tIns="91425" rIns="91425" bIns="91425" anchor="ctr"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r>
              <a:rPr lang="en-US"/>
              <a:t>Click to edit Master title style</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25575" y="525325"/>
            <a:ext cx="4092900" cy="4092900"/>
          </a:xfrm>
          <a:prstGeom prst="diamond">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ubTitle" idx="1"/>
          </p:nvPr>
        </p:nvSpPr>
        <p:spPr>
          <a:xfrm>
            <a:off x="3009350" y="2573875"/>
            <a:ext cx="3086700" cy="20445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1pPr>
            <a:lvl2pPr lvl="1"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2pPr>
            <a:lvl3pPr lvl="2"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3pPr>
            <a:lvl4pPr lvl="3"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4pPr>
            <a:lvl5pPr lvl="4"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5pPr>
            <a:lvl6pPr lvl="5"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6pPr>
            <a:lvl7pPr lvl="6"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7pPr>
            <a:lvl8pPr lvl="7"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8pPr>
            <a:lvl9pPr lvl="8"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9pPr>
          </a:lstStyle>
          <a:p>
            <a:r>
              <a:rPr lang="en-US"/>
              <a:t>Click to edit Master subtitle style</a:t>
            </a:r>
            <a:endParaRPr/>
          </a:p>
        </p:txBody>
      </p:sp>
      <p:sp>
        <p:nvSpPr>
          <p:cNvPr id="17" name="Google Shape;17;p3"/>
          <p:cNvSpPr txBox="1">
            <a:spLocks noGrp="1"/>
          </p:cNvSpPr>
          <p:nvPr>
            <p:ph type="title"/>
          </p:nvPr>
        </p:nvSpPr>
        <p:spPr>
          <a:xfrm>
            <a:off x="3048000" y="529375"/>
            <a:ext cx="3048000" cy="20445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r>
              <a:rPr lang="en-US"/>
              <a:t>Click to edit Master title style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
        <p:cNvGrpSpPr/>
        <p:nvPr/>
      </p:nvGrpSpPr>
      <p:grpSpPr>
        <a:xfrm>
          <a:off x="0" y="0"/>
          <a:ext cx="0" cy="0"/>
          <a:chOff x="0" y="0"/>
          <a:chExt cx="0" cy="0"/>
        </a:xfrm>
      </p:grpSpPr>
      <p:sp>
        <p:nvSpPr>
          <p:cNvPr id="19" name="Google Shape;19;p4"/>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150" y="1790100"/>
            <a:ext cx="9144000" cy="15633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1964225" y="2161800"/>
            <a:ext cx="5215500" cy="819900"/>
          </a:xfrm>
          <a:prstGeom prst="rect">
            <a:avLst/>
          </a:prstGeom>
          <a:noFill/>
          <a:ln>
            <a:noFill/>
          </a:ln>
        </p:spPr>
        <p:txBody>
          <a:bodyPr spcFirstLastPara="1" wrap="square" lIns="91425" tIns="91425" rIns="91425" bIns="91425" anchor="ctr" anchorCtr="0"/>
          <a:lstStyle>
            <a:lvl1pPr marL="457200" lvl="0"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1pPr>
            <a:lvl2pPr marL="914400" lvl="1"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2pPr>
            <a:lvl3pPr marL="1371600" lvl="2"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3pPr>
            <a:lvl4pPr marL="1828800" lvl="3"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4pPr>
            <a:lvl5pPr marL="2286000" lvl="4"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5pPr>
            <a:lvl6pPr marL="2743200" lvl="5"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6pPr>
            <a:lvl7pPr marL="3200400" lvl="6"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7pPr>
            <a:lvl8pPr marL="3657600" lvl="7"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8pPr>
            <a:lvl9pPr marL="4114800" lvl="8" indent="-330200" algn="ctr">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9pPr>
          </a:lstStyle>
          <a:p>
            <a:pPr lvl="0"/>
            <a:r>
              <a:rPr lang="en-US"/>
              <a:t>Click to edit Master text styles</a:t>
            </a:r>
          </a:p>
        </p:txBody>
      </p:sp>
      <p:sp>
        <p:nvSpPr>
          <p:cNvPr id="22" name="Google Shape;22;p4"/>
          <p:cNvSpPr txBox="1">
            <a:spLocks noGrp="1"/>
          </p:cNvSpPr>
          <p:nvPr>
            <p:ph type="sldNum" idx="12"/>
          </p:nvPr>
        </p:nvSpPr>
        <p:spPr>
          <a:xfrm>
            <a:off x="4297634" y="4749851"/>
            <a:ext cx="548700" cy="393600"/>
          </a:xfrm>
          <a:prstGeom prst="rect">
            <a:avLst/>
          </a:prstGeom>
        </p:spPr>
        <p:txBody>
          <a:bodyPr spcFirstLastPara="1" wrap="square" lIns="91425" tIns="91425" rIns="91425" bIns="91425" anchor="t" anchorCtr="0">
            <a:noAutofit/>
          </a:bodyPr>
          <a:lstStyle>
            <a:lvl1pPr lvl="0" algn="ctr">
              <a:buNone/>
              <a:defRPr>
                <a:solidFill>
                  <a:srgbClr val="00B2FF"/>
                </a:solidFill>
              </a:defRPr>
            </a:lvl1pPr>
            <a:lvl2pPr lvl="1" algn="ctr">
              <a:buNone/>
              <a:defRPr>
                <a:solidFill>
                  <a:srgbClr val="00B2FF"/>
                </a:solidFill>
              </a:defRPr>
            </a:lvl2pPr>
            <a:lvl3pPr lvl="2" algn="ctr">
              <a:buNone/>
              <a:defRPr>
                <a:solidFill>
                  <a:srgbClr val="00B2FF"/>
                </a:solidFill>
              </a:defRPr>
            </a:lvl3pPr>
            <a:lvl4pPr lvl="3" algn="ctr">
              <a:buNone/>
              <a:defRPr>
                <a:solidFill>
                  <a:srgbClr val="00B2FF"/>
                </a:solidFill>
              </a:defRPr>
            </a:lvl4pPr>
            <a:lvl5pPr lvl="4" algn="ctr">
              <a:buNone/>
              <a:defRPr>
                <a:solidFill>
                  <a:srgbClr val="00B2FF"/>
                </a:solidFill>
              </a:defRPr>
            </a:lvl5pPr>
            <a:lvl6pPr lvl="5" algn="ctr">
              <a:buNone/>
              <a:defRPr>
                <a:solidFill>
                  <a:srgbClr val="00B2FF"/>
                </a:solidFill>
              </a:defRPr>
            </a:lvl6pPr>
            <a:lvl7pPr lvl="6" algn="ctr">
              <a:buNone/>
              <a:defRPr>
                <a:solidFill>
                  <a:srgbClr val="00B2FF"/>
                </a:solidFill>
              </a:defRPr>
            </a:lvl7pPr>
            <a:lvl8pPr lvl="7" algn="ctr">
              <a:buNone/>
              <a:defRPr>
                <a:solidFill>
                  <a:srgbClr val="00B2FF"/>
                </a:solidFill>
              </a:defRPr>
            </a:lvl8pPr>
            <a:lvl9pPr lvl="8" algn="ctr">
              <a:buNone/>
              <a:defRPr>
                <a:solidFill>
                  <a:srgbClr val="00B2FF"/>
                </a:solidFill>
              </a:defRPr>
            </a:lvl9pPr>
          </a:lstStyle>
          <a:p>
            <a:fld id="{90A40FC5-101D-4D08-BD82-BF724A1CA931}"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3"/>
        <p:cNvGrpSpPr/>
        <p:nvPr/>
      </p:nvGrpSpPr>
      <p:grpSpPr>
        <a:xfrm>
          <a:off x="0" y="0"/>
          <a:ext cx="0" cy="0"/>
          <a:chOff x="0" y="0"/>
          <a:chExt cx="0" cy="0"/>
        </a:xfrm>
      </p:grpSpPr>
      <p:sp>
        <p:nvSpPr>
          <p:cNvPr id="24" name="Google Shape;24;p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t>Click to edit Master title style</a:t>
            </a:r>
            <a:endParaRPr/>
          </a:p>
        </p:txBody>
      </p:sp>
      <p:sp>
        <p:nvSpPr>
          <p:cNvPr id="27" name="Google Shape;27;p5"/>
          <p:cNvSpPr txBox="1">
            <a:spLocks noGrp="1"/>
          </p:cNvSpPr>
          <p:nvPr>
            <p:ph type="body" idx="1"/>
          </p:nvPr>
        </p:nvSpPr>
        <p:spPr>
          <a:xfrm>
            <a:off x="2902950" y="1509475"/>
            <a:ext cx="57186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pPr lvl="0"/>
            <a:r>
              <a:rPr lang="en-US"/>
              <a:t>Click to edit Master text styles</a:t>
            </a:r>
          </a:p>
        </p:txBody>
      </p:sp>
      <p:sp>
        <p:nvSpPr>
          <p:cNvPr id="28" name="Google Shape;28;p5"/>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spTree>
      <p:nvGrpSpPr>
        <p:cNvPr id="1" name="Shape 29"/>
        <p:cNvGrpSpPr/>
        <p:nvPr/>
      </p:nvGrpSpPr>
      <p:grpSpPr>
        <a:xfrm>
          <a:off x="0" y="0"/>
          <a:ext cx="0" cy="0"/>
          <a:chOff x="0" y="0"/>
          <a:chExt cx="0" cy="0"/>
        </a:xfrm>
      </p:grpSpPr>
      <p:sp>
        <p:nvSpPr>
          <p:cNvPr id="30" name="Google Shape;30;p6"/>
          <p:cNvSpPr/>
          <p:nvPr/>
        </p:nvSpPr>
        <p:spPr>
          <a:xfrm>
            <a:off x="4572000" y="0"/>
            <a:ext cx="45720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5128375" y="302375"/>
            <a:ext cx="34932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t>Click to edit Master title style</a:t>
            </a:r>
            <a:endParaRPr/>
          </a:p>
        </p:txBody>
      </p:sp>
      <p:sp>
        <p:nvSpPr>
          <p:cNvPr id="32" name="Google Shape;32;p6"/>
          <p:cNvSpPr txBox="1">
            <a:spLocks noGrp="1"/>
          </p:cNvSpPr>
          <p:nvPr>
            <p:ph type="body" idx="1"/>
          </p:nvPr>
        </p:nvSpPr>
        <p:spPr>
          <a:xfrm>
            <a:off x="5128482" y="1509475"/>
            <a:ext cx="34932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pPr lvl="0"/>
            <a:r>
              <a:rPr lang="en-US"/>
              <a:t>Click to edit Master text styles</a:t>
            </a:r>
          </a:p>
        </p:txBody>
      </p:sp>
      <p:sp>
        <p:nvSpPr>
          <p:cNvPr id="33" name="Google Shape;33;p6"/>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blue">
  <p:cSld name="Title blue">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
        <p:nvSpPr>
          <p:cNvPr id="20" name="Google Shape;20;p5"/>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0A40FC5-101D-4D08-BD82-BF724A1CA931}"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4"/>
        <p:cNvGrpSpPr/>
        <p:nvPr/>
      </p:nvGrpSpPr>
      <p:grpSpPr>
        <a:xfrm>
          <a:off x="0" y="0"/>
          <a:ext cx="0" cy="0"/>
          <a:chOff x="0" y="0"/>
          <a:chExt cx="0" cy="0"/>
        </a:xfrm>
      </p:grpSpPr>
      <p:sp>
        <p:nvSpPr>
          <p:cNvPr id="35" name="Google Shape;35;p7"/>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t>Click to edit Master title style</a:t>
            </a:r>
            <a:endParaRPr/>
          </a:p>
        </p:txBody>
      </p:sp>
      <p:sp>
        <p:nvSpPr>
          <p:cNvPr id="38" name="Google Shape;38;p7"/>
          <p:cNvSpPr txBox="1">
            <a:spLocks noGrp="1"/>
          </p:cNvSpPr>
          <p:nvPr>
            <p:ph type="body" idx="1"/>
          </p:nvPr>
        </p:nvSpPr>
        <p:spPr>
          <a:xfrm>
            <a:off x="2902950"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pPr lvl="0"/>
            <a:r>
              <a:rPr lang="en-US"/>
              <a:t>Click to edit Master text styles</a:t>
            </a:r>
          </a:p>
        </p:txBody>
      </p:sp>
      <p:sp>
        <p:nvSpPr>
          <p:cNvPr id="39" name="Google Shape;39;p7"/>
          <p:cNvSpPr txBox="1">
            <a:spLocks noGrp="1"/>
          </p:cNvSpPr>
          <p:nvPr>
            <p:ph type="body" idx="2"/>
          </p:nvPr>
        </p:nvSpPr>
        <p:spPr>
          <a:xfrm>
            <a:off x="5840729"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pPr lvl="0"/>
            <a:r>
              <a:rPr lang="en-US"/>
              <a:t>Click to edit Master text styles</a:t>
            </a:r>
          </a:p>
        </p:txBody>
      </p:sp>
      <p:sp>
        <p:nvSpPr>
          <p:cNvPr id="40" name="Google Shape;40;p7"/>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1"/>
        <p:cNvGrpSpPr/>
        <p:nvPr/>
      </p:nvGrpSpPr>
      <p:grpSpPr>
        <a:xfrm>
          <a:off x="0" y="0"/>
          <a:ext cx="0" cy="0"/>
          <a:chOff x="0" y="0"/>
          <a:chExt cx="0" cy="0"/>
        </a:xfrm>
      </p:grpSpPr>
      <p:sp>
        <p:nvSpPr>
          <p:cNvPr id="42" name="Google Shape;42;p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body" idx="1"/>
          </p:nvPr>
        </p:nvSpPr>
        <p:spPr>
          <a:xfrm>
            <a:off x="2902775"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t>Click to edit Master text styles</a:t>
            </a:r>
          </a:p>
        </p:txBody>
      </p:sp>
      <p:sp>
        <p:nvSpPr>
          <p:cNvPr id="45" name="Google Shape;45;p8"/>
          <p:cNvSpPr txBox="1">
            <a:spLocks noGrp="1"/>
          </p:cNvSpPr>
          <p:nvPr>
            <p:ph type="body" idx="2"/>
          </p:nvPr>
        </p:nvSpPr>
        <p:spPr>
          <a:xfrm>
            <a:off x="4915914" y="1538525"/>
            <a:ext cx="1914900" cy="3387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pPr lvl="0"/>
            <a:r>
              <a:rPr lang="en-US"/>
              <a:t>Click to edit Master text styles</a:t>
            </a:r>
          </a:p>
        </p:txBody>
      </p:sp>
      <p:sp>
        <p:nvSpPr>
          <p:cNvPr id="46" name="Google Shape;46;p8"/>
          <p:cNvSpPr txBox="1">
            <a:spLocks noGrp="1"/>
          </p:cNvSpPr>
          <p:nvPr>
            <p:ph type="body" idx="3"/>
          </p:nvPr>
        </p:nvSpPr>
        <p:spPr>
          <a:xfrm>
            <a:off x="6929053"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t>Click to edit Master text styles</a:t>
            </a:r>
          </a:p>
        </p:txBody>
      </p:sp>
      <p:sp>
        <p:nvSpPr>
          <p:cNvPr id="47" name="Google Shape;47;p8"/>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t>Click to edit Master title style</a:t>
            </a:r>
            <a:endParaRPr/>
          </a:p>
        </p:txBody>
      </p:sp>
      <p:sp>
        <p:nvSpPr>
          <p:cNvPr id="48" name="Google Shape;48;p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9"/>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190100" y="0"/>
            <a:ext cx="6763800" cy="8574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1190100" y="302375"/>
            <a:ext cx="6763800" cy="503100"/>
          </a:xfrm>
          <a:prstGeom prst="rect">
            <a:avLst/>
          </a:prstGeom>
        </p:spPr>
        <p:txBody>
          <a:bodyPr spcFirstLastPara="1" wrap="square" lIns="91425" tIns="91425" rIns="91425" bIns="91425" anchor="t" anchorCtr="0"/>
          <a:lstStyle>
            <a:lvl1pPr lvl="0" algn="ctr" rtl="0">
              <a:spcBef>
                <a:spcPts val="0"/>
              </a:spcBef>
              <a:spcAft>
                <a:spcPts val="0"/>
              </a:spcAft>
              <a:buNone/>
              <a:defRPr sz="1800" b="1">
                <a:solidFill>
                  <a:srgbClr val="FFFFFF"/>
                </a:solidFill>
                <a:latin typeface="Muli"/>
                <a:ea typeface="Muli"/>
                <a:cs typeface="Muli"/>
                <a:sym typeface="Muli"/>
              </a:defRPr>
            </a:lvl1pPr>
            <a:lvl2pPr lvl="1" algn="ctr" rtl="0">
              <a:spcBef>
                <a:spcPts val="0"/>
              </a:spcBef>
              <a:spcAft>
                <a:spcPts val="0"/>
              </a:spcAft>
              <a:buNone/>
              <a:defRPr sz="1800" b="1">
                <a:solidFill>
                  <a:srgbClr val="FFFFFF"/>
                </a:solidFill>
                <a:latin typeface="Muli"/>
                <a:ea typeface="Muli"/>
                <a:cs typeface="Muli"/>
                <a:sym typeface="Muli"/>
              </a:defRPr>
            </a:lvl2pPr>
            <a:lvl3pPr lvl="2" algn="ctr" rtl="0">
              <a:spcBef>
                <a:spcPts val="0"/>
              </a:spcBef>
              <a:spcAft>
                <a:spcPts val="0"/>
              </a:spcAft>
              <a:buNone/>
              <a:defRPr sz="1800" b="1">
                <a:solidFill>
                  <a:srgbClr val="FFFFFF"/>
                </a:solidFill>
                <a:latin typeface="Muli"/>
                <a:ea typeface="Muli"/>
                <a:cs typeface="Muli"/>
                <a:sym typeface="Muli"/>
              </a:defRPr>
            </a:lvl3pPr>
            <a:lvl4pPr lvl="3" algn="ctr" rtl="0">
              <a:spcBef>
                <a:spcPts val="0"/>
              </a:spcBef>
              <a:spcAft>
                <a:spcPts val="0"/>
              </a:spcAft>
              <a:buNone/>
              <a:defRPr sz="1800" b="1">
                <a:solidFill>
                  <a:srgbClr val="FFFFFF"/>
                </a:solidFill>
                <a:latin typeface="Muli"/>
                <a:ea typeface="Muli"/>
                <a:cs typeface="Muli"/>
                <a:sym typeface="Muli"/>
              </a:defRPr>
            </a:lvl4pPr>
            <a:lvl5pPr lvl="4" algn="ctr" rtl="0">
              <a:spcBef>
                <a:spcPts val="0"/>
              </a:spcBef>
              <a:spcAft>
                <a:spcPts val="0"/>
              </a:spcAft>
              <a:buNone/>
              <a:defRPr sz="1800" b="1">
                <a:solidFill>
                  <a:srgbClr val="FFFFFF"/>
                </a:solidFill>
                <a:latin typeface="Muli"/>
                <a:ea typeface="Muli"/>
                <a:cs typeface="Muli"/>
                <a:sym typeface="Muli"/>
              </a:defRPr>
            </a:lvl5pPr>
            <a:lvl6pPr lvl="5" algn="ctr" rtl="0">
              <a:spcBef>
                <a:spcPts val="0"/>
              </a:spcBef>
              <a:spcAft>
                <a:spcPts val="0"/>
              </a:spcAft>
              <a:buNone/>
              <a:defRPr sz="1800" b="1">
                <a:solidFill>
                  <a:srgbClr val="FFFFFF"/>
                </a:solidFill>
                <a:latin typeface="Muli"/>
                <a:ea typeface="Muli"/>
                <a:cs typeface="Muli"/>
                <a:sym typeface="Muli"/>
              </a:defRPr>
            </a:lvl6pPr>
            <a:lvl7pPr lvl="6" algn="ctr" rtl="0">
              <a:spcBef>
                <a:spcPts val="0"/>
              </a:spcBef>
              <a:spcAft>
                <a:spcPts val="0"/>
              </a:spcAft>
              <a:buNone/>
              <a:defRPr sz="1800" b="1">
                <a:solidFill>
                  <a:srgbClr val="FFFFFF"/>
                </a:solidFill>
                <a:latin typeface="Muli"/>
                <a:ea typeface="Muli"/>
                <a:cs typeface="Muli"/>
                <a:sym typeface="Muli"/>
              </a:defRPr>
            </a:lvl7pPr>
            <a:lvl8pPr lvl="7" algn="ctr" rtl="0">
              <a:spcBef>
                <a:spcPts val="0"/>
              </a:spcBef>
              <a:spcAft>
                <a:spcPts val="0"/>
              </a:spcAft>
              <a:buNone/>
              <a:defRPr sz="1800" b="1">
                <a:solidFill>
                  <a:srgbClr val="FFFFFF"/>
                </a:solidFill>
                <a:latin typeface="Muli"/>
                <a:ea typeface="Muli"/>
                <a:cs typeface="Muli"/>
                <a:sym typeface="Muli"/>
              </a:defRPr>
            </a:lvl8pPr>
            <a:lvl9pPr lvl="8" algn="ctr" rtl="0">
              <a:spcBef>
                <a:spcPts val="0"/>
              </a:spcBef>
              <a:spcAft>
                <a:spcPts val="0"/>
              </a:spcAft>
              <a:buNone/>
              <a:defRPr sz="1800" b="1">
                <a:solidFill>
                  <a:srgbClr val="FFFFFF"/>
                </a:solidFill>
                <a:latin typeface="Muli"/>
                <a:ea typeface="Muli"/>
                <a:cs typeface="Muli"/>
                <a:sym typeface="Muli"/>
              </a:defRPr>
            </a:lvl9pPr>
          </a:lstStyle>
          <a:p>
            <a:r>
              <a:rPr lang="en-US"/>
              <a:t>Click to edit Master title style</a:t>
            </a:r>
            <a:endParaRPr/>
          </a:p>
        </p:txBody>
      </p:sp>
      <p:sp>
        <p:nvSpPr>
          <p:cNvPr id="53" name="Google Shape;53;p9"/>
          <p:cNvSpPr txBox="1">
            <a:spLocks noGrp="1"/>
          </p:cNvSpPr>
          <p:nvPr>
            <p:ph type="sldNum" idx="12"/>
          </p:nvPr>
        </p:nvSpPr>
        <p:spPr>
          <a:xfrm>
            <a:off x="4297659" y="4749851"/>
            <a:ext cx="548700" cy="393600"/>
          </a:xfrm>
          <a:prstGeom prst="rect">
            <a:avLst/>
          </a:prstGeom>
        </p:spPr>
        <p:txBody>
          <a:bodyPr spcFirstLastPara="1" wrap="square" lIns="91425" tIns="91425" rIns="91425" bIns="91425" anchor="t" anchorCtr="0">
            <a:noAutofit/>
          </a:bodyPr>
          <a:lstStyle>
            <a:lvl1pPr lvl="0" algn="ctr">
              <a:buNone/>
              <a:defRPr>
                <a:solidFill>
                  <a:srgbClr val="00B2FF"/>
                </a:solidFill>
              </a:defRPr>
            </a:lvl1pPr>
            <a:lvl2pPr lvl="1" algn="ctr">
              <a:buNone/>
              <a:defRPr>
                <a:solidFill>
                  <a:srgbClr val="00B2FF"/>
                </a:solidFill>
              </a:defRPr>
            </a:lvl2pPr>
            <a:lvl3pPr lvl="2" algn="ctr">
              <a:buNone/>
              <a:defRPr>
                <a:solidFill>
                  <a:srgbClr val="00B2FF"/>
                </a:solidFill>
              </a:defRPr>
            </a:lvl3pPr>
            <a:lvl4pPr lvl="3" algn="ctr">
              <a:buNone/>
              <a:defRPr>
                <a:solidFill>
                  <a:srgbClr val="00B2FF"/>
                </a:solidFill>
              </a:defRPr>
            </a:lvl4pPr>
            <a:lvl5pPr lvl="4" algn="ctr">
              <a:buNone/>
              <a:defRPr>
                <a:solidFill>
                  <a:srgbClr val="00B2FF"/>
                </a:solidFill>
              </a:defRPr>
            </a:lvl5pPr>
            <a:lvl6pPr lvl="5" algn="ctr">
              <a:buNone/>
              <a:defRPr>
                <a:solidFill>
                  <a:srgbClr val="00B2FF"/>
                </a:solidFill>
              </a:defRPr>
            </a:lvl6pPr>
            <a:lvl7pPr lvl="6" algn="ctr">
              <a:buNone/>
              <a:defRPr>
                <a:solidFill>
                  <a:srgbClr val="00B2FF"/>
                </a:solidFill>
              </a:defRPr>
            </a:lvl7pPr>
            <a:lvl8pPr lvl="7" algn="ctr">
              <a:buNone/>
              <a:defRPr>
                <a:solidFill>
                  <a:srgbClr val="00B2FF"/>
                </a:solidFill>
              </a:defRPr>
            </a:lvl8pPr>
            <a:lvl9pPr lvl="8" algn="ctr">
              <a:buNone/>
              <a:defRPr>
                <a:solidFill>
                  <a:srgbClr val="00B2FF"/>
                </a:solidFill>
              </a:defRPr>
            </a:lvl9pPr>
          </a:lstStyle>
          <a:p>
            <a:fld id="{90A40FC5-101D-4D08-BD82-BF724A1CA931}" type="slidenum">
              <a:rPr lang="en-US" smtClean="0"/>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a:off x="1190100" y="4470400"/>
            <a:ext cx="6763800" cy="6732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body" idx="1"/>
          </p:nvPr>
        </p:nvSpPr>
        <p:spPr>
          <a:xfrm>
            <a:off x="1190100" y="4470500"/>
            <a:ext cx="6763800" cy="673200"/>
          </a:xfrm>
          <a:prstGeom prst="rect">
            <a:avLst/>
          </a:prstGeom>
          <a:noFill/>
          <a:ln>
            <a:noFill/>
          </a:ln>
        </p:spPr>
        <p:txBody>
          <a:bodyPr spcFirstLastPara="1" wrap="square" lIns="91425" tIns="91425" rIns="91425" bIns="91425" anchor="ctr" anchorCtr="0"/>
          <a:lstStyle>
            <a:lvl1pPr marL="457200" lvl="0" indent="-228600" algn="ctr">
              <a:spcBef>
                <a:spcPts val="360"/>
              </a:spcBef>
              <a:spcAft>
                <a:spcPts val="0"/>
              </a:spcAft>
              <a:buClr>
                <a:srgbClr val="FFFFFF"/>
              </a:buClr>
              <a:buSzPts val="1400"/>
              <a:buFont typeface="Muli"/>
              <a:buNone/>
              <a:defRPr>
                <a:solidFill>
                  <a:srgbClr val="FFFFFF"/>
                </a:solidFill>
                <a:latin typeface="Muli"/>
                <a:ea typeface="Muli"/>
                <a:cs typeface="Muli"/>
                <a:sym typeface="Muli"/>
              </a:defRPr>
            </a:lvl1pPr>
          </a:lstStyle>
          <a:p>
            <a:pPr lvl="0"/>
            <a:r>
              <a:rPr lang="en-US"/>
              <a:t>Click to edit Master text styles</a:t>
            </a:r>
          </a:p>
        </p:txBody>
      </p:sp>
      <p:sp>
        <p:nvSpPr>
          <p:cNvPr id="58" name="Google Shape;58;p10"/>
          <p:cNvSpPr txBox="1">
            <a:spLocks noGrp="1"/>
          </p:cNvSpPr>
          <p:nvPr>
            <p:ph type="sldNum" idx="12"/>
          </p:nvPr>
        </p:nvSpPr>
        <p:spPr>
          <a:xfrm>
            <a:off x="4297650" y="4934650"/>
            <a:ext cx="548700" cy="208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90A40FC5-101D-4D08-BD82-BF724A1CA931}"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1"/>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EBF21C46-8421-4D73-9B9A-F01F3D9ED6EB}" type="datetimeFigureOut">
              <a:rPr lang="en-US" smtClean="0"/>
              <a:pPr/>
              <a:t>9/10/2022</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0A40FC5-101D-4D08-BD82-BF724A1CA931}" type="slidenum">
              <a:rPr lang="en-US" smtClean="0"/>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green">
  <p:cSld name="Title green">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
        <p:nvSpPr>
          <p:cNvPr id="14" name="Google Shape;14;p3"/>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0A40FC5-101D-4D08-BD82-BF724A1CA931}"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magenta">
  <p:cSld name="Title magenta">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1630650" y="1991813"/>
            <a:ext cx="5882700" cy="1159875"/>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a:r>
              <a:rPr lang="en-US"/>
              <a:t>Click to edit Master title style</a:t>
            </a:r>
            <a:endParaRPr/>
          </a:p>
        </p:txBody>
      </p:sp>
      <p:sp>
        <p:nvSpPr>
          <p:cNvPr id="17" name="Google Shape;17;p4"/>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0A40FC5-101D-4D08-BD82-BF724A1CA93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1"/>
        <p:cNvGrpSpPr/>
        <p:nvPr/>
      </p:nvGrpSpPr>
      <p:grpSpPr>
        <a:xfrm>
          <a:off x="0" y="0"/>
          <a:ext cx="0" cy="0"/>
          <a:chOff x="0" y="0"/>
          <a:chExt cx="0" cy="0"/>
        </a:xfrm>
      </p:grpSpPr>
      <p:sp>
        <p:nvSpPr>
          <p:cNvPr id="22" name="Google Shape;22;p6"/>
          <p:cNvSpPr txBox="1">
            <a:spLocks noGrp="1"/>
          </p:cNvSpPr>
          <p:nvPr>
            <p:ph type="ctrTitle"/>
          </p:nvPr>
        </p:nvSpPr>
        <p:spPr>
          <a:xfrm>
            <a:off x="1650450" y="1372583"/>
            <a:ext cx="5843100" cy="1159875"/>
          </a:xfrm>
          <a:prstGeom prst="rect">
            <a:avLst/>
          </a:prstGeom>
        </p:spPr>
        <p:txBody>
          <a:bodyPr spcFirstLastPara="1" wrap="square" lIns="91425" tIns="91425" rIns="91425" bIns="91425" anchor="b"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n-US"/>
              <a:t>Click to edit Master title style</a:t>
            </a:r>
            <a:endParaRPr/>
          </a:p>
        </p:txBody>
      </p:sp>
      <p:sp>
        <p:nvSpPr>
          <p:cNvPr id="23" name="Google Shape;23;p6"/>
          <p:cNvSpPr txBox="1">
            <a:spLocks noGrp="1"/>
          </p:cNvSpPr>
          <p:nvPr>
            <p:ph type="subTitle" idx="1"/>
          </p:nvPr>
        </p:nvSpPr>
        <p:spPr>
          <a:xfrm>
            <a:off x="1650450" y="2629294"/>
            <a:ext cx="5843100" cy="784800"/>
          </a:xfrm>
          <a:prstGeom prst="rect">
            <a:avLst/>
          </a:prstGeom>
        </p:spPr>
        <p:txBody>
          <a:bodyPr spcFirstLastPara="1" wrap="square" lIns="91425" tIns="91425" rIns="91425" bIns="91425" anchor="t" anchorCtr="0"/>
          <a:lstStyle>
            <a:lvl1pPr lvl="0" algn="ctr" rtl="0">
              <a:spcBef>
                <a:spcPts val="0"/>
              </a:spcBef>
              <a:spcAft>
                <a:spcPts val="0"/>
              </a:spcAft>
              <a:buClr>
                <a:srgbClr val="979CB8"/>
              </a:buClr>
              <a:buSzPts val="2400"/>
              <a:buNone/>
              <a:defRPr>
                <a:solidFill>
                  <a:srgbClr val="979CB8"/>
                </a:solidFill>
              </a:defRPr>
            </a:lvl1pPr>
            <a:lvl2pPr lvl="1" algn="ctr" rtl="0">
              <a:spcBef>
                <a:spcPts val="0"/>
              </a:spcBef>
              <a:spcAft>
                <a:spcPts val="0"/>
              </a:spcAft>
              <a:buClr>
                <a:srgbClr val="979CB8"/>
              </a:buClr>
              <a:buSzPts val="3000"/>
              <a:buNone/>
              <a:defRPr sz="3000">
                <a:solidFill>
                  <a:srgbClr val="979CB8"/>
                </a:solidFill>
              </a:defRPr>
            </a:lvl2pPr>
            <a:lvl3pPr lvl="2" algn="ctr" rtl="0">
              <a:spcBef>
                <a:spcPts val="0"/>
              </a:spcBef>
              <a:spcAft>
                <a:spcPts val="0"/>
              </a:spcAft>
              <a:buClr>
                <a:srgbClr val="979CB8"/>
              </a:buClr>
              <a:buSzPts val="3000"/>
              <a:buNone/>
              <a:defRPr sz="3000">
                <a:solidFill>
                  <a:srgbClr val="979CB8"/>
                </a:solidFill>
              </a:defRPr>
            </a:lvl3pPr>
            <a:lvl4pPr lvl="3" algn="ctr" rtl="0">
              <a:spcBef>
                <a:spcPts val="0"/>
              </a:spcBef>
              <a:spcAft>
                <a:spcPts val="0"/>
              </a:spcAft>
              <a:buClr>
                <a:srgbClr val="979CB8"/>
              </a:buClr>
              <a:buSzPts val="3000"/>
              <a:buNone/>
              <a:defRPr sz="3000">
                <a:solidFill>
                  <a:srgbClr val="979CB8"/>
                </a:solidFill>
              </a:defRPr>
            </a:lvl4pPr>
            <a:lvl5pPr lvl="4" algn="ctr" rtl="0">
              <a:spcBef>
                <a:spcPts val="0"/>
              </a:spcBef>
              <a:spcAft>
                <a:spcPts val="0"/>
              </a:spcAft>
              <a:buClr>
                <a:srgbClr val="979CB8"/>
              </a:buClr>
              <a:buSzPts val="3000"/>
              <a:buNone/>
              <a:defRPr sz="3000">
                <a:solidFill>
                  <a:srgbClr val="979CB8"/>
                </a:solidFill>
              </a:defRPr>
            </a:lvl5pPr>
            <a:lvl6pPr lvl="5" algn="ctr" rtl="0">
              <a:spcBef>
                <a:spcPts val="0"/>
              </a:spcBef>
              <a:spcAft>
                <a:spcPts val="0"/>
              </a:spcAft>
              <a:buClr>
                <a:srgbClr val="979CB8"/>
              </a:buClr>
              <a:buSzPts val="3000"/>
              <a:buNone/>
              <a:defRPr sz="3000">
                <a:solidFill>
                  <a:srgbClr val="979CB8"/>
                </a:solidFill>
              </a:defRPr>
            </a:lvl6pPr>
            <a:lvl7pPr lvl="6" algn="ctr" rtl="0">
              <a:spcBef>
                <a:spcPts val="0"/>
              </a:spcBef>
              <a:spcAft>
                <a:spcPts val="0"/>
              </a:spcAft>
              <a:buClr>
                <a:srgbClr val="979CB8"/>
              </a:buClr>
              <a:buSzPts val="3000"/>
              <a:buNone/>
              <a:defRPr sz="3000">
                <a:solidFill>
                  <a:srgbClr val="979CB8"/>
                </a:solidFill>
              </a:defRPr>
            </a:lvl7pPr>
            <a:lvl8pPr lvl="7" algn="ctr" rtl="0">
              <a:spcBef>
                <a:spcPts val="0"/>
              </a:spcBef>
              <a:spcAft>
                <a:spcPts val="0"/>
              </a:spcAft>
              <a:buClr>
                <a:srgbClr val="979CB8"/>
              </a:buClr>
              <a:buSzPts val="3000"/>
              <a:buNone/>
              <a:defRPr sz="3000">
                <a:solidFill>
                  <a:srgbClr val="979CB8"/>
                </a:solidFill>
              </a:defRPr>
            </a:lvl8pPr>
            <a:lvl9pPr lvl="8" algn="ctr" rtl="0">
              <a:spcBef>
                <a:spcPts val="0"/>
              </a:spcBef>
              <a:spcAft>
                <a:spcPts val="0"/>
              </a:spcAft>
              <a:buClr>
                <a:srgbClr val="979CB8"/>
              </a:buClr>
              <a:buSzPts val="3000"/>
              <a:buNone/>
              <a:defRPr sz="3000">
                <a:solidFill>
                  <a:srgbClr val="979CB8"/>
                </a:solidFill>
              </a:defRPr>
            </a:lvl9pPr>
          </a:lstStyle>
          <a:p>
            <a:r>
              <a:rPr lang="en-US"/>
              <a:t>Click to edit Master subtitle style</a:t>
            </a:r>
            <a:endParaRPr/>
          </a:p>
        </p:txBody>
      </p:sp>
      <p:sp>
        <p:nvSpPr>
          <p:cNvPr id="24" name="Google Shape;24;p6"/>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5"/>
        <p:cNvGrpSpPr/>
        <p:nvPr/>
      </p:nvGrpSpPr>
      <p:grpSpPr>
        <a:xfrm>
          <a:off x="0" y="0"/>
          <a:ext cx="0" cy="0"/>
          <a:chOff x="0" y="0"/>
          <a:chExt cx="0" cy="0"/>
        </a:xfrm>
      </p:grpSpPr>
      <p:sp>
        <p:nvSpPr>
          <p:cNvPr id="26" name="Google Shape;26;p7"/>
          <p:cNvSpPr txBox="1">
            <a:spLocks noGrp="1"/>
          </p:cNvSpPr>
          <p:nvPr>
            <p:ph type="body" idx="1"/>
          </p:nvPr>
        </p:nvSpPr>
        <p:spPr>
          <a:xfrm>
            <a:off x="1404600" y="2161800"/>
            <a:ext cx="63348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Font typeface="Shadows Into Light"/>
              <a:buChar char="▧"/>
              <a:defRPr sz="3000">
                <a:latin typeface="Shadows Into Light"/>
                <a:ea typeface="Shadows Into Light"/>
                <a:cs typeface="Shadows Into Light"/>
                <a:sym typeface="Shadows Into Light"/>
              </a:defRPr>
            </a:lvl1pPr>
            <a:lvl2pPr marL="914400" lvl="1"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2pPr>
            <a:lvl3pPr marL="1371600" lvl="2"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3pPr>
            <a:lvl4pPr marL="1828800" lvl="3"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4pPr>
            <a:lvl5pPr marL="2286000" lvl="4"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5pPr>
            <a:lvl6pPr marL="2743200" lvl="5"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6pPr>
            <a:lvl7pPr marL="3200400" lvl="6"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7pPr>
            <a:lvl8pPr marL="3657600" lvl="7"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8pPr>
            <a:lvl9pPr marL="4114800" lvl="8" indent="-419100" algn="ctr">
              <a:spcBef>
                <a:spcPts val="0"/>
              </a:spcBef>
              <a:spcAft>
                <a:spcPts val="0"/>
              </a:spcAft>
              <a:buSzPts val="3000"/>
              <a:buFont typeface="Shadows Into Light"/>
              <a:buChar char="■"/>
              <a:defRPr sz="3000">
                <a:latin typeface="Shadows Into Light"/>
                <a:ea typeface="Shadows Into Light"/>
                <a:cs typeface="Shadows Into Light"/>
                <a:sym typeface="Shadows Into Light"/>
              </a:defRPr>
            </a:lvl9pPr>
          </a:lstStyle>
          <a:p>
            <a:pPr lvl="0"/>
            <a:r>
              <a:rPr lang="en-US"/>
              <a:t>Click to edit Master text styles</a:t>
            </a:r>
          </a:p>
        </p:txBody>
      </p:sp>
      <p:sp>
        <p:nvSpPr>
          <p:cNvPr id="27" name="Google Shape;27;p7"/>
          <p:cNvSpPr txBox="1"/>
          <p:nvPr/>
        </p:nvSpPr>
        <p:spPr>
          <a:xfrm>
            <a:off x="3593400" y="1238570"/>
            <a:ext cx="1957200" cy="6536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979CB8"/>
                </a:solidFill>
                <a:latin typeface="Varela Round"/>
                <a:ea typeface="Varela Round"/>
                <a:cs typeface="Varela Round"/>
                <a:sym typeface="Varela Round"/>
              </a:rPr>
              <a:t>“</a:t>
            </a:r>
            <a:endParaRPr sz="9600">
              <a:solidFill>
                <a:srgbClr val="979CB8"/>
              </a:solidFill>
              <a:latin typeface="Varela Round"/>
              <a:ea typeface="Varela Round"/>
              <a:cs typeface="Varela Round"/>
              <a:sym typeface="Varela Round"/>
            </a:endParaRPr>
          </a:p>
        </p:txBody>
      </p:sp>
      <p:sp>
        <p:nvSpPr>
          <p:cNvPr id="28" name="Google Shape;28;p7"/>
          <p:cNvSpPr/>
          <p:nvPr/>
        </p:nvSpPr>
        <p:spPr>
          <a:xfrm>
            <a:off x="3950607" y="1178419"/>
            <a:ext cx="1308410" cy="869309"/>
          </a:xfrm>
          <a:custGeom>
            <a:avLst/>
            <a:gdLst/>
            <a:ahLst/>
            <a:cxnLst/>
            <a:rect l="l" t="t" r="r" b="b"/>
            <a:pathLst>
              <a:path w="59251" h="52447" extrusionOk="0">
                <a:moveTo>
                  <a:pt x="31417" y="954"/>
                </a:moveTo>
                <a:cubicBezTo>
                  <a:pt x="25372" y="537"/>
                  <a:pt x="17283" y="-1744"/>
                  <a:pt x="13340" y="2856"/>
                </a:cubicBezTo>
                <a:cubicBezTo>
                  <a:pt x="3771" y="14019"/>
                  <a:pt x="374" y="37628"/>
                  <a:pt x="11755" y="46938"/>
                </a:cubicBezTo>
                <a:cubicBezTo>
                  <a:pt x="19208" y="53034"/>
                  <a:pt x="30839" y="53180"/>
                  <a:pt x="40297" y="51378"/>
                </a:cubicBezTo>
                <a:cubicBezTo>
                  <a:pt x="46481" y="50200"/>
                  <a:pt x="49934" y="42779"/>
                  <a:pt x="52665" y="37107"/>
                </a:cubicBezTo>
                <a:cubicBezTo>
                  <a:pt x="55247" y="31745"/>
                  <a:pt x="60979" y="25793"/>
                  <a:pt x="58690" y="20299"/>
                </a:cubicBezTo>
                <a:cubicBezTo>
                  <a:pt x="57279" y="16912"/>
                  <a:pt x="53473" y="15077"/>
                  <a:pt x="50445" y="13005"/>
                </a:cubicBezTo>
                <a:cubicBezTo>
                  <a:pt x="41918" y="7171"/>
                  <a:pt x="31006" y="-916"/>
                  <a:pt x="21269" y="2539"/>
                </a:cubicBezTo>
                <a:cubicBezTo>
                  <a:pt x="13737" y="5212"/>
                  <a:pt x="5208" y="9706"/>
                  <a:pt x="2241" y="17127"/>
                </a:cubicBezTo>
                <a:cubicBezTo>
                  <a:pt x="-1025" y="25295"/>
                  <a:pt x="-738" y="36131"/>
                  <a:pt x="4144" y="43449"/>
                </a:cubicBezTo>
              </a:path>
            </a:pathLst>
          </a:custGeom>
          <a:noFill/>
          <a:ln w="9525" cap="flat" cmpd="sng">
            <a:solidFill>
              <a:srgbClr val="979CB8"/>
            </a:solidFill>
            <a:prstDash val="solid"/>
            <a:round/>
            <a:headEnd type="none" w="med" len="med"/>
            <a:tailEnd type="none" w="med" len="med"/>
          </a:ln>
        </p:spPr>
      </p:sp>
      <p:sp>
        <p:nvSpPr>
          <p:cNvPr id="29" name="Google Shape;29;p7"/>
          <p:cNvSpPr/>
          <p:nvPr/>
        </p:nvSpPr>
        <p:spPr>
          <a:xfrm>
            <a:off x="3874668" y="1113844"/>
            <a:ext cx="1394664" cy="976914"/>
          </a:xfrm>
          <a:custGeom>
            <a:avLst/>
            <a:gdLst/>
            <a:ahLst/>
            <a:cxnLst/>
            <a:rect l="l" t="t" r="r" b="b"/>
            <a:pathLst>
              <a:path w="63157" h="58939" extrusionOk="0">
                <a:moveTo>
                  <a:pt x="20826" y="0"/>
                </a:moveTo>
                <a:cubicBezTo>
                  <a:pt x="13566" y="0"/>
                  <a:pt x="6296" y="7516"/>
                  <a:pt x="4652" y="14588"/>
                </a:cubicBezTo>
                <a:cubicBezTo>
                  <a:pt x="2364" y="24428"/>
                  <a:pt x="5707" y="35897"/>
                  <a:pt x="11629" y="44082"/>
                </a:cubicBezTo>
                <a:cubicBezTo>
                  <a:pt x="17782" y="52587"/>
                  <a:pt x="29173" y="60332"/>
                  <a:pt x="39537" y="58670"/>
                </a:cubicBezTo>
                <a:cubicBezTo>
                  <a:pt x="49203" y="57120"/>
                  <a:pt x="49748" y="56659"/>
                  <a:pt x="57296" y="50424"/>
                </a:cubicBezTo>
                <a:cubicBezTo>
                  <a:pt x="62556" y="46079"/>
                  <a:pt x="64679" y="36600"/>
                  <a:pt x="61736" y="30445"/>
                </a:cubicBezTo>
                <a:cubicBezTo>
                  <a:pt x="58298" y="23257"/>
                  <a:pt x="56273" y="24644"/>
                  <a:pt x="50954" y="18711"/>
                </a:cubicBezTo>
                <a:cubicBezTo>
                  <a:pt x="47260" y="14591"/>
                  <a:pt x="44103" y="9185"/>
                  <a:pt x="38903" y="7294"/>
                </a:cubicBezTo>
                <a:cubicBezTo>
                  <a:pt x="33439" y="5307"/>
                  <a:pt x="26891" y="5218"/>
                  <a:pt x="21460" y="7294"/>
                </a:cubicBezTo>
                <a:cubicBezTo>
                  <a:pt x="9149" y="12001"/>
                  <a:pt x="-3826" y="29029"/>
                  <a:pt x="1164" y="41228"/>
                </a:cubicBezTo>
                <a:cubicBezTo>
                  <a:pt x="8128" y="58254"/>
                  <a:pt x="49341" y="57602"/>
                  <a:pt x="56345" y="40593"/>
                </a:cubicBezTo>
                <a:cubicBezTo>
                  <a:pt x="58882" y="34432"/>
                  <a:pt x="60567" y="26229"/>
                  <a:pt x="56979" y="20614"/>
                </a:cubicBezTo>
                <a:cubicBezTo>
                  <a:pt x="53070" y="14496"/>
                  <a:pt x="47109" y="9628"/>
                  <a:pt x="40806" y="6026"/>
                </a:cubicBezTo>
                <a:cubicBezTo>
                  <a:pt x="32309" y="1170"/>
                  <a:pt x="17818" y="3588"/>
                  <a:pt x="11946" y="11417"/>
                </a:cubicBezTo>
              </a:path>
            </a:pathLst>
          </a:custGeom>
          <a:noFill/>
          <a:ln w="9525" cap="flat" cmpd="sng">
            <a:solidFill>
              <a:srgbClr val="979CB8"/>
            </a:solidFill>
            <a:prstDash val="solid"/>
            <a:round/>
            <a:headEnd type="none" w="med" len="med"/>
            <a:tailEnd type="none" w="med" len="med"/>
          </a:ln>
        </p:spPr>
      </p:sp>
      <p:sp>
        <p:nvSpPr>
          <p:cNvPr id="30" name="Google Shape;30;p7"/>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atin typeface="Shadows Into Light"/>
                <a:ea typeface="Shadows Into Light"/>
                <a:cs typeface="Shadows Into Light"/>
                <a:sym typeface="Shadows Into Light"/>
              </a:defRPr>
            </a:lvl1pPr>
            <a:lvl2pPr lvl="1">
              <a:buNone/>
              <a:defRPr>
                <a:latin typeface="Shadows Into Light"/>
                <a:ea typeface="Shadows Into Light"/>
                <a:cs typeface="Shadows Into Light"/>
                <a:sym typeface="Shadows Into Light"/>
              </a:defRPr>
            </a:lvl2pPr>
            <a:lvl3pPr lvl="2">
              <a:buNone/>
              <a:defRPr>
                <a:latin typeface="Shadows Into Light"/>
                <a:ea typeface="Shadows Into Light"/>
                <a:cs typeface="Shadows Into Light"/>
                <a:sym typeface="Shadows Into Light"/>
              </a:defRPr>
            </a:lvl3pPr>
            <a:lvl4pPr lvl="3">
              <a:buNone/>
              <a:defRPr>
                <a:latin typeface="Shadows Into Light"/>
                <a:ea typeface="Shadows Into Light"/>
                <a:cs typeface="Shadows Into Light"/>
                <a:sym typeface="Shadows Into Light"/>
              </a:defRPr>
            </a:lvl4pPr>
            <a:lvl5pPr lvl="4">
              <a:buNone/>
              <a:defRPr>
                <a:latin typeface="Shadows Into Light"/>
                <a:ea typeface="Shadows Into Light"/>
                <a:cs typeface="Shadows Into Light"/>
                <a:sym typeface="Shadows Into Light"/>
              </a:defRPr>
            </a:lvl5pPr>
            <a:lvl6pPr lvl="5">
              <a:buNone/>
              <a:defRPr>
                <a:latin typeface="Shadows Into Light"/>
                <a:ea typeface="Shadows Into Light"/>
                <a:cs typeface="Shadows Into Light"/>
                <a:sym typeface="Shadows Into Light"/>
              </a:defRPr>
            </a:lvl6pPr>
            <a:lvl7pPr lvl="6">
              <a:buNone/>
              <a:defRPr>
                <a:latin typeface="Shadows Into Light"/>
                <a:ea typeface="Shadows Into Light"/>
                <a:cs typeface="Shadows Into Light"/>
                <a:sym typeface="Shadows Into Light"/>
              </a:defRPr>
            </a:lvl7pPr>
            <a:lvl8pPr lvl="7">
              <a:buNone/>
              <a:defRPr>
                <a:latin typeface="Shadows Into Light"/>
                <a:ea typeface="Shadows Into Light"/>
                <a:cs typeface="Shadows Into Light"/>
                <a:sym typeface="Shadows Into Light"/>
              </a:defRPr>
            </a:lvl8pPr>
            <a:lvl9pPr lvl="8">
              <a:buNone/>
              <a:defRPr>
                <a:latin typeface="Shadows Into Light"/>
                <a:ea typeface="Shadows Into Light"/>
                <a:cs typeface="Shadows Into Light"/>
                <a:sym typeface="Shadows Into Light"/>
              </a:defRPr>
            </a:lvl9pPr>
          </a:lstStyle>
          <a:p>
            <a:fld id="{90A40FC5-101D-4D08-BD82-BF724A1CA93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027950" y="517331"/>
            <a:ext cx="7088100" cy="682875"/>
          </a:xfrm>
          <a:prstGeom prst="rect">
            <a:avLst/>
          </a:prstGeom>
        </p:spPr>
        <p:txBody>
          <a:bodyPr spcFirstLastPara="1" wrap="square" lIns="91425" tIns="91425" rIns="91425" bIns="91425" anchor="b" anchorCtr="0"/>
          <a:lstStyle>
            <a:lvl1pPr lvl="0">
              <a:spcBef>
                <a:spcPts val="0"/>
              </a:spcBef>
              <a:spcAft>
                <a:spcPts val="0"/>
              </a:spcAft>
              <a:buClr>
                <a:srgbClr val="979CB8"/>
              </a:buClr>
              <a:buSzPts val="3000"/>
              <a:buNone/>
              <a:defRPr>
                <a:solidFill>
                  <a:srgbClr val="979CB8"/>
                </a:solidFill>
              </a:defRPr>
            </a:lvl1pPr>
            <a:lvl2pPr lvl="1">
              <a:spcBef>
                <a:spcPts val="0"/>
              </a:spcBef>
              <a:spcAft>
                <a:spcPts val="0"/>
              </a:spcAft>
              <a:buClr>
                <a:srgbClr val="979CB8"/>
              </a:buClr>
              <a:buSzPts val="3000"/>
              <a:buNone/>
              <a:defRPr>
                <a:solidFill>
                  <a:srgbClr val="979CB8"/>
                </a:solidFill>
              </a:defRPr>
            </a:lvl2pPr>
            <a:lvl3pPr lvl="2">
              <a:spcBef>
                <a:spcPts val="0"/>
              </a:spcBef>
              <a:spcAft>
                <a:spcPts val="0"/>
              </a:spcAft>
              <a:buClr>
                <a:srgbClr val="979CB8"/>
              </a:buClr>
              <a:buSzPts val="3000"/>
              <a:buNone/>
              <a:defRPr>
                <a:solidFill>
                  <a:srgbClr val="979CB8"/>
                </a:solidFill>
              </a:defRPr>
            </a:lvl3pPr>
            <a:lvl4pPr lvl="3">
              <a:spcBef>
                <a:spcPts val="0"/>
              </a:spcBef>
              <a:spcAft>
                <a:spcPts val="0"/>
              </a:spcAft>
              <a:buClr>
                <a:srgbClr val="979CB8"/>
              </a:buClr>
              <a:buSzPts val="3000"/>
              <a:buNone/>
              <a:defRPr>
                <a:solidFill>
                  <a:srgbClr val="979CB8"/>
                </a:solidFill>
              </a:defRPr>
            </a:lvl4pPr>
            <a:lvl5pPr lvl="4">
              <a:spcBef>
                <a:spcPts val="0"/>
              </a:spcBef>
              <a:spcAft>
                <a:spcPts val="0"/>
              </a:spcAft>
              <a:buClr>
                <a:srgbClr val="979CB8"/>
              </a:buClr>
              <a:buSzPts val="3000"/>
              <a:buNone/>
              <a:defRPr>
                <a:solidFill>
                  <a:srgbClr val="979CB8"/>
                </a:solidFill>
              </a:defRPr>
            </a:lvl5pPr>
            <a:lvl6pPr lvl="5">
              <a:spcBef>
                <a:spcPts val="0"/>
              </a:spcBef>
              <a:spcAft>
                <a:spcPts val="0"/>
              </a:spcAft>
              <a:buClr>
                <a:srgbClr val="979CB8"/>
              </a:buClr>
              <a:buSzPts val="3000"/>
              <a:buNone/>
              <a:defRPr>
                <a:solidFill>
                  <a:srgbClr val="979CB8"/>
                </a:solidFill>
              </a:defRPr>
            </a:lvl6pPr>
            <a:lvl7pPr lvl="6">
              <a:spcBef>
                <a:spcPts val="0"/>
              </a:spcBef>
              <a:spcAft>
                <a:spcPts val="0"/>
              </a:spcAft>
              <a:buClr>
                <a:srgbClr val="979CB8"/>
              </a:buClr>
              <a:buSzPts val="3000"/>
              <a:buNone/>
              <a:defRPr>
                <a:solidFill>
                  <a:srgbClr val="979CB8"/>
                </a:solidFill>
              </a:defRPr>
            </a:lvl7pPr>
            <a:lvl8pPr lvl="7">
              <a:spcBef>
                <a:spcPts val="0"/>
              </a:spcBef>
              <a:spcAft>
                <a:spcPts val="0"/>
              </a:spcAft>
              <a:buClr>
                <a:srgbClr val="979CB8"/>
              </a:buClr>
              <a:buSzPts val="3000"/>
              <a:buNone/>
              <a:defRPr>
                <a:solidFill>
                  <a:srgbClr val="979CB8"/>
                </a:solidFill>
              </a:defRPr>
            </a:lvl8pPr>
            <a:lvl9pPr lvl="8">
              <a:spcBef>
                <a:spcPts val="0"/>
              </a:spcBef>
              <a:spcAft>
                <a:spcPts val="0"/>
              </a:spcAft>
              <a:buClr>
                <a:srgbClr val="979CB8"/>
              </a:buClr>
              <a:buSzPts val="3000"/>
              <a:buNone/>
              <a:defRPr>
                <a:solidFill>
                  <a:srgbClr val="979CB8"/>
                </a:solidFill>
              </a:defRPr>
            </a:lvl9pPr>
          </a:lstStyle>
          <a:p>
            <a:r>
              <a:rPr lang="en-US"/>
              <a:t>Click to edit Master title style</a:t>
            </a:r>
            <a:endParaRPr/>
          </a:p>
        </p:txBody>
      </p:sp>
      <p:sp>
        <p:nvSpPr>
          <p:cNvPr id="33" name="Google Shape;33;p8"/>
          <p:cNvSpPr txBox="1">
            <a:spLocks noGrp="1"/>
          </p:cNvSpPr>
          <p:nvPr>
            <p:ph type="body" idx="1"/>
          </p:nvPr>
        </p:nvSpPr>
        <p:spPr>
          <a:xfrm>
            <a:off x="1070325" y="1438988"/>
            <a:ext cx="7056300" cy="306225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pPr lvl="0"/>
            <a:r>
              <a:rPr lang="en-US"/>
              <a:t>Click to edit Master text styles</a:t>
            </a:r>
          </a:p>
        </p:txBody>
      </p:sp>
      <p:sp>
        <p:nvSpPr>
          <p:cNvPr id="34" name="Google Shape;34;p8"/>
          <p:cNvSpPr/>
          <p:nvPr/>
        </p:nvSpPr>
        <p:spPr>
          <a:xfrm>
            <a:off x="3120677" y="1149939"/>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35" name="Google Shape;35;p8"/>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36" name="Google Shape;36;p8"/>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1109975" y="1373587"/>
            <a:ext cx="3266400" cy="3086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pPr lvl="0"/>
            <a:r>
              <a:rPr lang="en-US"/>
              <a:t>Click to edit Master text styles</a:t>
            </a:r>
          </a:p>
        </p:txBody>
      </p:sp>
      <p:sp>
        <p:nvSpPr>
          <p:cNvPr id="39" name="Google Shape;39;p9"/>
          <p:cNvSpPr txBox="1">
            <a:spLocks noGrp="1"/>
          </p:cNvSpPr>
          <p:nvPr>
            <p:ph type="body" idx="2"/>
          </p:nvPr>
        </p:nvSpPr>
        <p:spPr>
          <a:xfrm>
            <a:off x="4915550" y="1373587"/>
            <a:ext cx="3155400" cy="3086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pPr lvl="0"/>
            <a:r>
              <a:rPr lang="en-US"/>
              <a:t>Click to edit Master text styles</a:t>
            </a:r>
          </a:p>
        </p:txBody>
      </p:sp>
      <p:sp>
        <p:nvSpPr>
          <p:cNvPr id="40" name="Google Shape;40;p9"/>
          <p:cNvSpPr txBox="1">
            <a:spLocks noGrp="1"/>
          </p:cNvSpPr>
          <p:nvPr>
            <p:ph type="title"/>
          </p:nvPr>
        </p:nvSpPr>
        <p:spPr>
          <a:xfrm>
            <a:off x="1027950" y="517331"/>
            <a:ext cx="7088100" cy="682875"/>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a:r>
              <a:rPr lang="en-US"/>
              <a:t>Click to edit Master title style</a:t>
            </a:r>
            <a:endParaRPr/>
          </a:p>
        </p:txBody>
      </p:sp>
      <p:sp>
        <p:nvSpPr>
          <p:cNvPr id="41" name="Google Shape;41;p9"/>
          <p:cNvSpPr/>
          <p:nvPr/>
        </p:nvSpPr>
        <p:spPr>
          <a:xfrm>
            <a:off x="3120677" y="1149939"/>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42" name="Google Shape;42;p9"/>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43" name="Google Shape;43;p9"/>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1014825" y="1427102"/>
            <a:ext cx="2297400" cy="3068325"/>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46" name="Google Shape;46;p10"/>
          <p:cNvSpPr txBox="1">
            <a:spLocks noGrp="1"/>
          </p:cNvSpPr>
          <p:nvPr>
            <p:ph type="body" idx="2"/>
          </p:nvPr>
        </p:nvSpPr>
        <p:spPr>
          <a:xfrm>
            <a:off x="3429925" y="1427102"/>
            <a:ext cx="2297400" cy="3068325"/>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47" name="Google Shape;47;p10"/>
          <p:cNvSpPr txBox="1">
            <a:spLocks noGrp="1"/>
          </p:cNvSpPr>
          <p:nvPr>
            <p:ph type="body" idx="3"/>
          </p:nvPr>
        </p:nvSpPr>
        <p:spPr>
          <a:xfrm>
            <a:off x="5845025" y="1427102"/>
            <a:ext cx="2297400" cy="3068325"/>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48" name="Google Shape;48;p10"/>
          <p:cNvSpPr txBox="1">
            <a:spLocks noGrp="1"/>
          </p:cNvSpPr>
          <p:nvPr>
            <p:ph type="title"/>
          </p:nvPr>
        </p:nvSpPr>
        <p:spPr>
          <a:xfrm>
            <a:off x="1027950" y="517331"/>
            <a:ext cx="7088100" cy="682875"/>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a:r>
              <a:rPr lang="en-US"/>
              <a:t>Click to edit Master title style</a:t>
            </a:r>
            <a:endParaRPr/>
          </a:p>
        </p:txBody>
      </p:sp>
      <p:sp>
        <p:nvSpPr>
          <p:cNvPr id="49" name="Google Shape;49;p10"/>
          <p:cNvSpPr/>
          <p:nvPr/>
        </p:nvSpPr>
        <p:spPr>
          <a:xfrm>
            <a:off x="3120677" y="1149939"/>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50" name="Google Shape;50;p10"/>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51" name="Google Shape;51;p10"/>
          <p:cNvSpPr txBox="1">
            <a:spLocks noGrp="1"/>
          </p:cNvSpPr>
          <p:nvPr>
            <p:ph type="sldNum" idx="12"/>
          </p:nvPr>
        </p:nvSpPr>
        <p:spPr>
          <a:xfrm>
            <a:off x="4348076" y="4787666"/>
            <a:ext cx="548700" cy="2990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40FC5-101D-4D08-BD82-BF724A1CA93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1.w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1.wmf"/><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t="-45000" b="-4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4550" y="517331"/>
            <a:ext cx="7547700" cy="682875"/>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1pPr>
            <a:lvl2pPr lvl="1" algn="ctr">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2pPr>
            <a:lvl3pPr lvl="2" algn="ctr">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3pPr>
            <a:lvl4pPr lvl="3" algn="ctr">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4pPr>
            <a:lvl5pPr lvl="4" algn="ctr">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5pPr>
            <a:lvl6pPr lvl="5" algn="ctr">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6pPr>
            <a:lvl7pPr lvl="6" algn="ctr">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7pPr>
            <a:lvl8pPr lvl="7" algn="ctr">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8pPr>
            <a:lvl9pPr lvl="8" algn="ctr">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9pPr>
          </a:lstStyle>
          <a:p>
            <a:endParaRPr/>
          </a:p>
        </p:txBody>
      </p:sp>
      <p:sp>
        <p:nvSpPr>
          <p:cNvPr id="7" name="Google Shape;7;p1"/>
          <p:cNvSpPr txBox="1">
            <a:spLocks noGrp="1"/>
          </p:cNvSpPr>
          <p:nvPr>
            <p:ph type="body" idx="1"/>
          </p:nvPr>
        </p:nvSpPr>
        <p:spPr>
          <a:xfrm>
            <a:off x="1070325" y="1438988"/>
            <a:ext cx="7056300" cy="306225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505670"/>
              </a:buClr>
              <a:buSzPts val="2400"/>
              <a:buFont typeface="Varela Round"/>
              <a:buChar char="▧"/>
              <a:defRPr sz="2400">
                <a:solidFill>
                  <a:srgbClr val="505670"/>
                </a:solidFill>
                <a:latin typeface="Varela Round"/>
                <a:ea typeface="Varela Round"/>
                <a:cs typeface="Varela Round"/>
                <a:sym typeface="Varela Round"/>
              </a:defRPr>
            </a:lvl1pPr>
            <a:lvl2pPr marL="914400" lvl="1" indent="-355600">
              <a:spcBef>
                <a:spcPts val="0"/>
              </a:spcBef>
              <a:spcAft>
                <a:spcPts val="0"/>
              </a:spcAft>
              <a:buClr>
                <a:srgbClr val="505670"/>
              </a:buClr>
              <a:buSzPts val="2000"/>
              <a:buFont typeface="Varela Round"/>
              <a:buChar char="○"/>
              <a:defRPr sz="2000">
                <a:solidFill>
                  <a:srgbClr val="505670"/>
                </a:solidFill>
                <a:latin typeface="Varela Round"/>
                <a:ea typeface="Varela Round"/>
                <a:cs typeface="Varela Round"/>
                <a:sym typeface="Varela Round"/>
              </a:defRPr>
            </a:lvl2pPr>
            <a:lvl3pPr marL="1371600" lvl="2" indent="-355600">
              <a:spcBef>
                <a:spcPts val="0"/>
              </a:spcBef>
              <a:spcAft>
                <a:spcPts val="0"/>
              </a:spcAft>
              <a:buClr>
                <a:srgbClr val="505670"/>
              </a:buClr>
              <a:buSzPts val="2000"/>
              <a:buFont typeface="Varela Round"/>
              <a:buChar char="■"/>
              <a:defRPr sz="2000">
                <a:solidFill>
                  <a:srgbClr val="505670"/>
                </a:solidFill>
                <a:latin typeface="Varela Round"/>
                <a:ea typeface="Varela Round"/>
                <a:cs typeface="Varela Round"/>
                <a:sym typeface="Varela Round"/>
              </a:defRPr>
            </a:lvl3pPr>
            <a:lvl4pPr marL="1828800" lvl="3" indent="-33020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4pPr>
            <a:lvl5pPr marL="2286000" lvl="4" indent="-33020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5pPr>
            <a:lvl6pPr marL="2743200" lvl="5" indent="-33020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6pPr>
            <a:lvl7pPr marL="3200400" lvl="6" indent="-33020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7pPr>
            <a:lvl8pPr marL="3657600" lvl="7" indent="-33020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8pPr>
            <a:lvl9pPr marL="4114800" lvl="8" indent="-33020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4348076" y="4787666"/>
            <a:ext cx="548700" cy="299025"/>
          </a:xfrm>
          <a:prstGeom prst="rect">
            <a:avLst/>
          </a:prstGeom>
          <a:noFill/>
          <a:ln>
            <a:noFill/>
          </a:ln>
        </p:spPr>
        <p:txBody>
          <a:bodyPr spcFirstLastPara="1" wrap="square" lIns="91425" tIns="91425" rIns="91425" bIns="91425" anchor="t" anchorCtr="0">
            <a:noAutofit/>
          </a:bodyPr>
          <a:lstStyle>
            <a:lvl1pPr lvl="0" algn="ctr">
              <a:buNone/>
              <a:defRPr sz="1300">
                <a:solidFill>
                  <a:srgbClr val="979CB8"/>
                </a:solidFill>
                <a:latin typeface="Shadows Into Light"/>
                <a:ea typeface="Shadows Into Light"/>
                <a:cs typeface="Shadows Into Light"/>
                <a:sym typeface="Shadows Into Light"/>
              </a:defRPr>
            </a:lvl1pPr>
            <a:lvl2pPr lvl="1" algn="ctr">
              <a:buNone/>
              <a:defRPr sz="1300">
                <a:solidFill>
                  <a:srgbClr val="979CB8"/>
                </a:solidFill>
                <a:latin typeface="Shadows Into Light"/>
                <a:ea typeface="Shadows Into Light"/>
                <a:cs typeface="Shadows Into Light"/>
                <a:sym typeface="Shadows Into Light"/>
              </a:defRPr>
            </a:lvl2pPr>
            <a:lvl3pPr lvl="2" algn="ctr">
              <a:buNone/>
              <a:defRPr sz="1300">
                <a:solidFill>
                  <a:srgbClr val="979CB8"/>
                </a:solidFill>
                <a:latin typeface="Shadows Into Light"/>
                <a:ea typeface="Shadows Into Light"/>
                <a:cs typeface="Shadows Into Light"/>
                <a:sym typeface="Shadows Into Light"/>
              </a:defRPr>
            </a:lvl3pPr>
            <a:lvl4pPr lvl="3" algn="ctr">
              <a:buNone/>
              <a:defRPr sz="1300">
                <a:solidFill>
                  <a:srgbClr val="979CB8"/>
                </a:solidFill>
                <a:latin typeface="Shadows Into Light"/>
                <a:ea typeface="Shadows Into Light"/>
                <a:cs typeface="Shadows Into Light"/>
                <a:sym typeface="Shadows Into Light"/>
              </a:defRPr>
            </a:lvl4pPr>
            <a:lvl5pPr lvl="4" algn="ctr">
              <a:buNone/>
              <a:defRPr sz="1300">
                <a:solidFill>
                  <a:srgbClr val="979CB8"/>
                </a:solidFill>
                <a:latin typeface="Shadows Into Light"/>
                <a:ea typeface="Shadows Into Light"/>
                <a:cs typeface="Shadows Into Light"/>
                <a:sym typeface="Shadows Into Light"/>
              </a:defRPr>
            </a:lvl5pPr>
            <a:lvl6pPr lvl="5" algn="ctr">
              <a:buNone/>
              <a:defRPr sz="1300">
                <a:solidFill>
                  <a:srgbClr val="979CB8"/>
                </a:solidFill>
                <a:latin typeface="Shadows Into Light"/>
                <a:ea typeface="Shadows Into Light"/>
                <a:cs typeface="Shadows Into Light"/>
                <a:sym typeface="Shadows Into Light"/>
              </a:defRPr>
            </a:lvl6pPr>
            <a:lvl7pPr lvl="6" algn="ctr">
              <a:buNone/>
              <a:defRPr sz="1300">
                <a:solidFill>
                  <a:srgbClr val="979CB8"/>
                </a:solidFill>
                <a:latin typeface="Shadows Into Light"/>
                <a:ea typeface="Shadows Into Light"/>
                <a:cs typeface="Shadows Into Light"/>
                <a:sym typeface="Shadows Into Light"/>
              </a:defRPr>
            </a:lvl7pPr>
            <a:lvl8pPr lvl="7" algn="ctr">
              <a:buNone/>
              <a:defRPr sz="1300">
                <a:solidFill>
                  <a:srgbClr val="979CB8"/>
                </a:solidFill>
                <a:latin typeface="Shadows Into Light"/>
                <a:ea typeface="Shadows Into Light"/>
                <a:cs typeface="Shadows Into Light"/>
                <a:sym typeface="Shadows Into Light"/>
              </a:defRPr>
            </a:lvl8pPr>
            <a:lvl9pPr lvl="8" algn="ctr">
              <a:buNone/>
              <a:defRPr sz="1300">
                <a:solidFill>
                  <a:srgbClr val="979CB8"/>
                </a:solidFill>
                <a:latin typeface="Shadows Into Light"/>
                <a:ea typeface="Shadows Into Light"/>
                <a:cs typeface="Shadows Into Light"/>
                <a:sym typeface="Shadows Into Light"/>
              </a:defRPr>
            </a:lvl9pPr>
          </a:lstStyle>
          <a:p>
            <a:fld id="{90A40FC5-101D-4D08-BD82-BF724A1CA931}"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t="-45000" b="-45000"/>
          </a:stretch>
        </a:blipFill>
        <a:effectLst/>
      </p:bgPr>
    </p:bg>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824550" y="517331"/>
            <a:ext cx="7547700" cy="682875"/>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1pPr>
            <a:lvl2pPr lvl="1" algn="ctr" rtl="0">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2pPr>
            <a:lvl3pPr lvl="2" algn="ctr" rtl="0">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3pPr>
            <a:lvl4pPr lvl="3" algn="ctr" rtl="0">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4pPr>
            <a:lvl5pPr lvl="4" algn="ctr" rtl="0">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5pPr>
            <a:lvl6pPr lvl="5" algn="ctr" rtl="0">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6pPr>
            <a:lvl7pPr lvl="6" algn="ctr" rtl="0">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7pPr>
            <a:lvl8pPr lvl="7" algn="ctr" rtl="0">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8pPr>
            <a:lvl9pPr lvl="8" algn="ctr" rtl="0">
              <a:spcBef>
                <a:spcPts val="0"/>
              </a:spcBef>
              <a:spcAft>
                <a:spcPts val="0"/>
              </a:spcAft>
              <a:buClr>
                <a:srgbClr val="505670"/>
              </a:buClr>
              <a:buSzPts val="3000"/>
              <a:buFont typeface="Shadows Into Light"/>
              <a:buNone/>
              <a:defRPr sz="3000">
                <a:solidFill>
                  <a:srgbClr val="505670"/>
                </a:solidFill>
                <a:latin typeface="Shadows Into Light"/>
                <a:ea typeface="Shadows Into Light"/>
                <a:cs typeface="Shadows Into Light"/>
                <a:sym typeface="Shadows Into Light"/>
              </a:defRPr>
            </a:lvl9pPr>
          </a:lstStyle>
          <a:p>
            <a:endParaRPr/>
          </a:p>
        </p:txBody>
      </p:sp>
      <p:sp>
        <p:nvSpPr>
          <p:cNvPr id="75" name="Google Shape;75;p19"/>
          <p:cNvSpPr txBox="1">
            <a:spLocks noGrp="1"/>
          </p:cNvSpPr>
          <p:nvPr>
            <p:ph type="body" idx="1"/>
          </p:nvPr>
        </p:nvSpPr>
        <p:spPr>
          <a:xfrm>
            <a:off x="1070325" y="1438988"/>
            <a:ext cx="7056300" cy="3062250"/>
          </a:xfrm>
          <a:prstGeom prst="rect">
            <a:avLst/>
          </a:prstGeom>
          <a:noFill/>
          <a:ln>
            <a:noFill/>
          </a:ln>
        </p:spPr>
        <p:txBody>
          <a:bodyPr spcFirstLastPara="1" wrap="square" lIns="91425" tIns="91425" rIns="91425" bIns="91425" anchor="t" anchorCtr="0"/>
          <a:lstStyle>
            <a:lvl1pPr marL="457200" lvl="0" indent="-381000" rtl="0">
              <a:spcBef>
                <a:spcPts val="600"/>
              </a:spcBef>
              <a:spcAft>
                <a:spcPts val="0"/>
              </a:spcAft>
              <a:buClr>
                <a:srgbClr val="505670"/>
              </a:buClr>
              <a:buSzPts val="2400"/>
              <a:buFont typeface="Varela Round"/>
              <a:buChar char="▧"/>
              <a:defRPr sz="2400">
                <a:solidFill>
                  <a:srgbClr val="505670"/>
                </a:solidFill>
                <a:latin typeface="Varela Round"/>
                <a:ea typeface="Varela Round"/>
                <a:cs typeface="Varela Round"/>
                <a:sym typeface="Varela Round"/>
              </a:defRPr>
            </a:lvl1pPr>
            <a:lvl2pPr marL="914400" lvl="1" indent="-355600" rtl="0">
              <a:spcBef>
                <a:spcPts val="0"/>
              </a:spcBef>
              <a:spcAft>
                <a:spcPts val="0"/>
              </a:spcAft>
              <a:buClr>
                <a:srgbClr val="505670"/>
              </a:buClr>
              <a:buSzPts val="2000"/>
              <a:buFont typeface="Varela Round"/>
              <a:buChar char="○"/>
              <a:defRPr sz="2000">
                <a:solidFill>
                  <a:srgbClr val="505670"/>
                </a:solidFill>
                <a:latin typeface="Varela Round"/>
                <a:ea typeface="Varela Round"/>
                <a:cs typeface="Varela Round"/>
                <a:sym typeface="Varela Round"/>
              </a:defRPr>
            </a:lvl2pPr>
            <a:lvl3pPr marL="1371600" lvl="2" indent="-355600" rtl="0">
              <a:spcBef>
                <a:spcPts val="0"/>
              </a:spcBef>
              <a:spcAft>
                <a:spcPts val="0"/>
              </a:spcAft>
              <a:buClr>
                <a:srgbClr val="505670"/>
              </a:buClr>
              <a:buSzPts val="2000"/>
              <a:buFont typeface="Varela Round"/>
              <a:buChar char="■"/>
              <a:defRPr sz="2000">
                <a:solidFill>
                  <a:srgbClr val="505670"/>
                </a:solidFill>
                <a:latin typeface="Varela Round"/>
                <a:ea typeface="Varela Round"/>
                <a:cs typeface="Varela Round"/>
                <a:sym typeface="Varela Round"/>
              </a:defRPr>
            </a:lvl3pPr>
            <a:lvl4pPr marL="1828800" lvl="3" indent="-330200" rtl="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4pPr>
            <a:lvl5pPr marL="2286000" lvl="4" indent="-330200" rtl="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5pPr>
            <a:lvl6pPr marL="2743200" lvl="5" indent="-330200" rtl="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6pPr>
            <a:lvl7pPr marL="3200400" lvl="6" indent="-330200" rtl="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7pPr>
            <a:lvl8pPr marL="3657600" lvl="7" indent="-330200" rtl="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8pPr>
            <a:lvl9pPr marL="4114800" lvl="8" indent="-330200" rtl="0">
              <a:spcBef>
                <a:spcPts val="0"/>
              </a:spcBef>
              <a:spcAft>
                <a:spcPts val="0"/>
              </a:spcAft>
              <a:buClr>
                <a:srgbClr val="505670"/>
              </a:buClr>
              <a:buSzPts val="1600"/>
              <a:buFont typeface="Varela Round"/>
              <a:buChar char="■"/>
              <a:defRPr sz="1600">
                <a:solidFill>
                  <a:srgbClr val="505670"/>
                </a:solidFill>
                <a:latin typeface="Varela Round"/>
                <a:ea typeface="Varela Round"/>
                <a:cs typeface="Varela Round"/>
                <a:sym typeface="Varela Round"/>
              </a:defRPr>
            </a:lvl9pPr>
          </a:lstStyle>
          <a:p>
            <a:endParaRPr/>
          </a:p>
        </p:txBody>
      </p:sp>
      <p:sp>
        <p:nvSpPr>
          <p:cNvPr id="76" name="Google Shape;76;p19"/>
          <p:cNvSpPr txBox="1">
            <a:spLocks noGrp="1"/>
          </p:cNvSpPr>
          <p:nvPr>
            <p:ph type="sldNum" idx="12"/>
          </p:nvPr>
        </p:nvSpPr>
        <p:spPr>
          <a:xfrm>
            <a:off x="8556784" y="4749851"/>
            <a:ext cx="548700" cy="393750"/>
          </a:xfrm>
          <a:prstGeom prst="rect">
            <a:avLst/>
          </a:prstGeom>
          <a:noFill/>
          <a:ln>
            <a:noFill/>
          </a:ln>
        </p:spPr>
        <p:txBody>
          <a:bodyPr spcFirstLastPara="1" wrap="square" lIns="91425" tIns="91425" rIns="91425" bIns="91425" anchor="t" anchorCtr="0">
            <a:noAutofit/>
          </a:bodyPr>
          <a:lstStyle>
            <a:lvl1pPr lvl="0" algn="r">
              <a:buNone/>
              <a:defRPr sz="1300">
                <a:solidFill>
                  <a:srgbClr val="505670"/>
                </a:solidFill>
                <a:latin typeface="Varela Round"/>
                <a:ea typeface="Varela Round"/>
                <a:cs typeface="Varela Round"/>
                <a:sym typeface="Varela Round"/>
              </a:defRPr>
            </a:lvl1pPr>
            <a:lvl2pPr lvl="1" algn="r">
              <a:buNone/>
              <a:defRPr sz="1300">
                <a:solidFill>
                  <a:srgbClr val="505670"/>
                </a:solidFill>
                <a:latin typeface="Varela Round"/>
                <a:ea typeface="Varela Round"/>
                <a:cs typeface="Varela Round"/>
                <a:sym typeface="Varela Round"/>
              </a:defRPr>
            </a:lvl2pPr>
            <a:lvl3pPr lvl="2" algn="r">
              <a:buNone/>
              <a:defRPr sz="1300">
                <a:solidFill>
                  <a:srgbClr val="505670"/>
                </a:solidFill>
                <a:latin typeface="Varela Round"/>
                <a:ea typeface="Varela Round"/>
                <a:cs typeface="Varela Round"/>
                <a:sym typeface="Varela Round"/>
              </a:defRPr>
            </a:lvl3pPr>
            <a:lvl4pPr lvl="3" algn="r">
              <a:buNone/>
              <a:defRPr sz="1300">
                <a:solidFill>
                  <a:srgbClr val="505670"/>
                </a:solidFill>
                <a:latin typeface="Varela Round"/>
                <a:ea typeface="Varela Round"/>
                <a:cs typeface="Varela Round"/>
                <a:sym typeface="Varela Round"/>
              </a:defRPr>
            </a:lvl4pPr>
            <a:lvl5pPr lvl="4" algn="r">
              <a:buNone/>
              <a:defRPr sz="1300">
                <a:solidFill>
                  <a:srgbClr val="505670"/>
                </a:solidFill>
                <a:latin typeface="Varela Round"/>
                <a:ea typeface="Varela Round"/>
                <a:cs typeface="Varela Round"/>
                <a:sym typeface="Varela Round"/>
              </a:defRPr>
            </a:lvl5pPr>
            <a:lvl6pPr lvl="5" algn="r">
              <a:buNone/>
              <a:defRPr sz="1300">
                <a:solidFill>
                  <a:srgbClr val="505670"/>
                </a:solidFill>
                <a:latin typeface="Varela Round"/>
                <a:ea typeface="Varela Round"/>
                <a:cs typeface="Varela Round"/>
                <a:sym typeface="Varela Round"/>
              </a:defRPr>
            </a:lvl6pPr>
            <a:lvl7pPr lvl="6" algn="r">
              <a:buNone/>
              <a:defRPr sz="1300">
                <a:solidFill>
                  <a:srgbClr val="505670"/>
                </a:solidFill>
                <a:latin typeface="Varela Round"/>
                <a:ea typeface="Varela Round"/>
                <a:cs typeface="Varela Round"/>
                <a:sym typeface="Varela Round"/>
              </a:defRPr>
            </a:lvl7pPr>
            <a:lvl8pPr lvl="7" algn="r">
              <a:buNone/>
              <a:defRPr sz="1300">
                <a:solidFill>
                  <a:srgbClr val="505670"/>
                </a:solidFill>
                <a:latin typeface="Varela Round"/>
                <a:ea typeface="Varela Round"/>
                <a:cs typeface="Varela Round"/>
                <a:sym typeface="Varela Round"/>
              </a:defRPr>
            </a:lvl8pPr>
            <a:lvl9pPr lvl="8" algn="r">
              <a:buNone/>
              <a:defRPr sz="1300">
                <a:solidFill>
                  <a:srgbClr val="505670"/>
                </a:solidFill>
                <a:latin typeface="Varela Round"/>
                <a:ea typeface="Varela Round"/>
                <a:cs typeface="Varela Round"/>
                <a:sym typeface="Varela Round"/>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t="-45000" b="-4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2950" y="1509475"/>
            <a:ext cx="5718600" cy="3125100"/>
          </a:xfrm>
          <a:prstGeom prst="rect">
            <a:avLst/>
          </a:prstGeom>
          <a:noFill/>
          <a:ln>
            <a:noFill/>
          </a:ln>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7" name="Google Shape;7;p1"/>
          <p:cNvSpPr txBox="1">
            <a:spLocks noGrp="1"/>
          </p:cNvSpPr>
          <p:nvPr>
            <p:ph type="title"/>
          </p:nvPr>
        </p:nvSpPr>
        <p:spPr>
          <a:xfrm>
            <a:off x="2902775" y="302375"/>
            <a:ext cx="5718600" cy="503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a:spcBef>
                <a:spcPts val="0"/>
              </a:spcBef>
              <a:spcAft>
                <a:spcPts val="0"/>
              </a:spcAft>
              <a:buNone/>
              <a:defRPr sz="1800" b="1">
                <a:solidFill>
                  <a:srgbClr val="FFFFFF"/>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529670"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Muli"/>
                <a:ea typeface="Muli"/>
                <a:cs typeface="Muli"/>
                <a:sym typeface="Muli"/>
              </a:defRPr>
            </a:lvl1pPr>
            <a:lvl2pPr lvl="1" algn="r">
              <a:buNone/>
              <a:defRPr sz="1000">
                <a:solidFill>
                  <a:srgbClr val="FFFFFF"/>
                </a:solidFill>
                <a:latin typeface="Muli"/>
                <a:ea typeface="Muli"/>
                <a:cs typeface="Muli"/>
                <a:sym typeface="Muli"/>
              </a:defRPr>
            </a:lvl2pPr>
            <a:lvl3pPr lvl="2" algn="r">
              <a:buNone/>
              <a:defRPr sz="1000">
                <a:solidFill>
                  <a:srgbClr val="FFFFFF"/>
                </a:solidFill>
                <a:latin typeface="Muli"/>
                <a:ea typeface="Muli"/>
                <a:cs typeface="Muli"/>
                <a:sym typeface="Muli"/>
              </a:defRPr>
            </a:lvl3pPr>
            <a:lvl4pPr lvl="3" algn="r">
              <a:buNone/>
              <a:defRPr sz="1000">
                <a:solidFill>
                  <a:srgbClr val="FFFFFF"/>
                </a:solidFill>
                <a:latin typeface="Muli"/>
                <a:ea typeface="Muli"/>
                <a:cs typeface="Muli"/>
                <a:sym typeface="Muli"/>
              </a:defRPr>
            </a:lvl4pPr>
            <a:lvl5pPr lvl="4" algn="r">
              <a:buNone/>
              <a:defRPr sz="1000">
                <a:solidFill>
                  <a:srgbClr val="FFFFFF"/>
                </a:solidFill>
                <a:latin typeface="Muli"/>
                <a:ea typeface="Muli"/>
                <a:cs typeface="Muli"/>
                <a:sym typeface="Muli"/>
              </a:defRPr>
            </a:lvl5pPr>
            <a:lvl6pPr lvl="5" algn="r">
              <a:buNone/>
              <a:defRPr sz="1000">
                <a:solidFill>
                  <a:srgbClr val="FFFFFF"/>
                </a:solidFill>
                <a:latin typeface="Muli"/>
                <a:ea typeface="Muli"/>
                <a:cs typeface="Muli"/>
                <a:sym typeface="Muli"/>
              </a:defRPr>
            </a:lvl6pPr>
            <a:lvl7pPr lvl="6" algn="r">
              <a:buNone/>
              <a:defRPr sz="1000">
                <a:solidFill>
                  <a:srgbClr val="FFFFFF"/>
                </a:solidFill>
                <a:latin typeface="Muli"/>
                <a:ea typeface="Muli"/>
                <a:cs typeface="Muli"/>
                <a:sym typeface="Muli"/>
              </a:defRPr>
            </a:lvl7pPr>
            <a:lvl8pPr lvl="7" algn="r">
              <a:buNone/>
              <a:defRPr sz="1000">
                <a:solidFill>
                  <a:srgbClr val="FFFFFF"/>
                </a:solidFill>
                <a:latin typeface="Muli"/>
                <a:ea typeface="Muli"/>
                <a:cs typeface="Muli"/>
                <a:sym typeface="Muli"/>
              </a:defRPr>
            </a:lvl8pPr>
            <a:lvl9pPr lvl="8" algn="r">
              <a:buNone/>
              <a:defRPr sz="1000">
                <a:solidFill>
                  <a:srgbClr val="FFFFFF"/>
                </a:solidFill>
                <a:latin typeface="Muli"/>
                <a:ea typeface="Muli"/>
                <a:cs typeface="Muli"/>
                <a:sym typeface="Muli"/>
              </a:defRPr>
            </a:lvl9pPr>
          </a:lstStyle>
          <a:p>
            <a:fld id="{90A40FC5-101D-4D08-BD82-BF724A1CA931}"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839"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latin typeface="Bell MT" pitchFamily="18" charset="0"/>
              </a:rPr>
              <a:t>FUNDAMENTALS OF MANAGEMENT</a:t>
            </a:r>
          </a:p>
        </p:txBody>
      </p:sp>
      <p:sp>
        <p:nvSpPr>
          <p:cNvPr id="3" name="TextBox 2"/>
          <p:cNvSpPr txBox="1"/>
          <p:nvPr/>
        </p:nvSpPr>
        <p:spPr>
          <a:xfrm>
            <a:off x="4572000" y="3028950"/>
            <a:ext cx="1828800" cy="369332"/>
          </a:xfrm>
          <a:prstGeom prst="rect">
            <a:avLst/>
          </a:prstGeom>
          <a:noFill/>
        </p:spPr>
        <p:txBody>
          <a:bodyPr wrap="square" rtlCol="0">
            <a:spAutoFit/>
          </a:bodyPr>
          <a:lstStyle/>
          <a:p>
            <a:pPr algn="ctr"/>
            <a:r>
              <a:rPr lang="en-US" b="1" dirty="0">
                <a:latin typeface="Bell MT" pitchFamily="18" charset="0"/>
              </a:rPr>
              <a:t>MODULE - 1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Bell MT" pitchFamily="18" charset="0"/>
                <a:cs typeface="Aharoni"/>
              </a:rPr>
              <a:t>Nature/Characteristics</a:t>
            </a:r>
            <a:endParaRPr lang="en-US" sz="4000" dirty="0">
              <a:latin typeface="Aharoni" pitchFamily="2" charset="-79"/>
              <a:cs typeface="Aharoni" pitchFamily="2" charset="-79"/>
            </a:endParaRPr>
          </a:p>
        </p:txBody>
      </p:sp>
      <p:sp>
        <p:nvSpPr>
          <p:cNvPr id="3" name="Content Placeholder 2"/>
          <p:cNvSpPr>
            <a:spLocks noGrp="1"/>
          </p:cNvSpPr>
          <p:nvPr>
            <p:ph type="body" idx="1"/>
          </p:nvPr>
        </p:nvSpPr>
        <p:spPr/>
        <p:txBody>
          <a:bodyPr>
            <a:noAutofit/>
          </a:bodyPr>
          <a:lstStyle/>
          <a:p>
            <a:pPr algn="just">
              <a:lnSpc>
                <a:spcPct val="150000"/>
              </a:lnSpc>
              <a:buNone/>
            </a:pPr>
            <a:r>
              <a:rPr lang="en-US" sz="2000" b="1" u="sng" dirty="0">
                <a:solidFill>
                  <a:schemeClr val="tx1"/>
                </a:solidFill>
                <a:latin typeface="Calibri" pitchFamily="34" charset="0"/>
                <a:cs typeface="Calibri" pitchFamily="34" charset="0"/>
              </a:rPr>
              <a:t>Management Is a Mobile Process:</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Management is not only ordering, organizing, directing, coordinating and controlling, but it is a mobile process. </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It involves continuous thinking, analysis and decision making. </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The manager himself determines the path according to the circumstances and marches onwards.</a:t>
            </a:r>
          </a:p>
          <a:p>
            <a:pPr algn="just">
              <a:lnSpc>
                <a:spcPct val="150000"/>
              </a:lnSpc>
              <a:buFont typeface="Arial" pitchFamily="34" charset="0"/>
              <a:buChar char="•"/>
            </a:pPr>
            <a:endParaRPr lang="en-US" sz="20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endParaRPr lang="en-US" sz="4000" b="1" dirty="0">
              <a:latin typeface="Impact" pitchFamily="34" charset="0"/>
            </a:endParaRPr>
          </a:p>
        </p:txBody>
      </p:sp>
      <p:sp>
        <p:nvSpPr>
          <p:cNvPr id="3" name="Content Placeholder 2"/>
          <p:cNvSpPr>
            <a:spLocks noGrp="1"/>
          </p:cNvSpPr>
          <p:nvPr>
            <p:ph type="body" idx="1"/>
          </p:nvPr>
        </p:nvSpPr>
        <p:spPr/>
        <p:txBody>
          <a:bodyPr>
            <a:noAutofit/>
          </a:bodyPr>
          <a:lstStyle/>
          <a:p>
            <a:pPr algn="just">
              <a:lnSpc>
                <a:spcPct val="150000"/>
              </a:lnSpc>
              <a:buNone/>
            </a:pPr>
            <a:r>
              <a:rPr lang="en-US" sz="1800" b="1" u="sng" dirty="0">
                <a:solidFill>
                  <a:schemeClr val="tx1"/>
                </a:solidFill>
                <a:latin typeface="Calibri" pitchFamily="34" charset="0"/>
                <a:cs typeface="Calibri" pitchFamily="34" charset="0"/>
              </a:rPr>
              <a:t>Management is an Inherent and Earned Genius: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Managers are born and not made. They can lead successfully and organize others well.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But with the passage of time, this thinking has become obsolete.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Today management work has become very complicated.</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It has become necessary to study business management regularly and take training for the successful working.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endParaRPr lang="en-US" sz="4000" b="1" dirty="0">
              <a:latin typeface="Impact" pitchFamily="34" charset="0"/>
            </a:endParaRPr>
          </a:p>
        </p:txBody>
      </p:sp>
      <p:sp>
        <p:nvSpPr>
          <p:cNvPr id="3" name="Content Placeholder 2"/>
          <p:cNvSpPr>
            <a:spLocks noGrp="1"/>
          </p:cNvSpPr>
          <p:nvPr>
            <p:ph type="body" idx="1"/>
          </p:nvPr>
        </p:nvSpPr>
        <p:spPr/>
        <p:txBody>
          <a:bodyPr>
            <a:noAutofit/>
          </a:bodyPr>
          <a:lstStyle/>
          <a:p>
            <a:pPr algn="just">
              <a:lnSpc>
                <a:spcPct val="150000"/>
              </a:lnSpc>
              <a:buNone/>
            </a:pPr>
            <a:r>
              <a:rPr lang="en-US" sz="2400" b="1" u="sng" dirty="0">
                <a:solidFill>
                  <a:schemeClr val="tx1"/>
                </a:solidFill>
                <a:latin typeface="Calibri" pitchFamily="34" charset="0"/>
                <a:cs typeface="Calibri" pitchFamily="34" charset="0"/>
              </a:rPr>
              <a:t>Management is important in every field:</a:t>
            </a:r>
          </a:p>
          <a:p>
            <a:pPr algn="just">
              <a:lnSpc>
                <a:spcPct val="150000"/>
              </a:lnSpc>
              <a:buFont typeface="Arial" pitchFamily="34" charset="0"/>
              <a:buChar char="•"/>
            </a:pPr>
            <a:r>
              <a:rPr lang="en-US" sz="2400" dirty="0">
                <a:solidFill>
                  <a:schemeClr val="tx1"/>
                </a:solidFill>
                <a:latin typeface="Calibri" pitchFamily="34" charset="0"/>
                <a:cs typeface="Calibri" pitchFamily="34" charset="0"/>
              </a:rPr>
              <a:t>The importance of management is not only in the field of business but also in social, political and economic fields. </a:t>
            </a:r>
          </a:p>
          <a:p>
            <a:pPr algn="just">
              <a:lnSpc>
                <a:spcPct val="150000"/>
              </a:lnSpc>
              <a:buFont typeface="Arial" pitchFamily="34" charset="0"/>
              <a:buChar char="•"/>
            </a:pPr>
            <a:r>
              <a:rPr lang="en-US" sz="2400" dirty="0">
                <a:solidFill>
                  <a:schemeClr val="tx1"/>
                </a:solidFill>
                <a:latin typeface="Calibri" pitchFamily="34" charset="0"/>
                <a:cs typeface="Calibri" pitchFamily="34" charset="0"/>
              </a:rPr>
              <a:t>Therefore, management is a universal process. </a:t>
            </a:r>
          </a:p>
          <a:p>
            <a:pPr algn="just">
              <a:buFont typeface="Arial" pitchFamily="34" charset="0"/>
              <a:buChar char="•"/>
            </a:pPr>
            <a:endParaRPr lang="en-US" sz="2400" dirty="0">
              <a:solidFill>
                <a:schemeClr val="tx1"/>
              </a:solidFill>
              <a:latin typeface="Calibri" pitchFamily="34" charset="0"/>
              <a:cs typeface="Calibri" pitchFamily="34" charset="0"/>
            </a:endParaRPr>
          </a:p>
          <a:p>
            <a:pPr algn="just">
              <a:buFont typeface="Arial" pitchFamily="34" charset="0"/>
              <a:buChar char="•"/>
            </a:pPr>
            <a:endParaRPr lang="en-US" sz="2400" b="1" dirty="0">
              <a:solidFill>
                <a:schemeClr val="tx1"/>
              </a:solidFill>
              <a:latin typeface="Calibri" pitchFamily="34" charset="0"/>
              <a:cs typeface="Calibri" pitchFamily="34" charset="0"/>
            </a:endParaRPr>
          </a:p>
          <a:p>
            <a:pPr algn="just">
              <a:buFont typeface="Arial" pitchFamily="34" charset="0"/>
              <a:buChar char="•"/>
            </a:pPr>
            <a:endParaRPr lang="en-US" sz="24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endParaRPr lang="en-US" sz="4000" b="1" dirty="0">
              <a:latin typeface="Impact" pitchFamily="34" charset="0"/>
            </a:endParaRPr>
          </a:p>
        </p:txBody>
      </p:sp>
      <p:sp>
        <p:nvSpPr>
          <p:cNvPr id="3" name="Content Placeholder 2"/>
          <p:cNvSpPr>
            <a:spLocks noGrp="1"/>
          </p:cNvSpPr>
          <p:nvPr>
            <p:ph type="body" idx="1"/>
          </p:nvPr>
        </p:nvSpPr>
        <p:spPr>
          <a:xfrm>
            <a:off x="1556331" y="1349143"/>
            <a:ext cx="7085700" cy="3051409"/>
          </a:xfrm>
        </p:spPr>
        <p:txBody>
          <a:bodyPr>
            <a:noAutofit/>
          </a:bodyPr>
          <a:lstStyle/>
          <a:p>
            <a:pPr algn="just">
              <a:lnSpc>
                <a:spcPct val="150000"/>
              </a:lnSpc>
              <a:buNone/>
            </a:pPr>
            <a:r>
              <a:rPr lang="en-US" sz="2000" b="1" u="sng" dirty="0">
                <a:solidFill>
                  <a:schemeClr val="tx1"/>
                </a:solidFill>
                <a:latin typeface="Calibri" pitchFamily="34" charset="0"/>
                <a:cs typeface="Calibri" pitchFamily="34" charset="0"/>
              </a:rPr>
              <a:t>Socially Responsible:</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The important aspect of management is that the manager is not only liable towards his employer but towards the whole society.</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 It is the social responsibility of a manager to work in such a manner that it may help in the development of a nation. </a:t>
            </a:r>
          </a:p>
          <a:p>
            <a:pPr algn="just">
              <a:lnSpc>
                <a:spcPct val="150000"/>
              </a:lnSpc>
              <a:buFont typeface="Arial" pitchFamily="34" charset="0"/>
              <a:buChar char="•"/>
            </a:pPr>
            <a:endParaRPr lang="en-US" sz="2000" b="1"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endParaRPr lang="en-US" sz="4000" b="1" dirty="0">
              <a:latin typeface="Impact" pitchFamily="34" charset="0"/>
            </a:endParaRPr>
          </a:p>
        </p:txBody>
      </p:sp>
      <p:sp>
        <p:nvSpPr>
          <p:cNvPr id="3" name="Content Placeholder 2"/>
          <p:cNvSpPr>
            <a:spLocks noGrp="1"/>
          </p:cNvSpPr>
          <p:nvPr>
            <p:ph type="body" idx="1"/>
          </p:nvPr>
        </p:nvSpPr>
        <p:spPr>
          <a:xfrm>
            <a:off x="1447800" y="971550"/>
            <a:ext cx="7239000" cy="4038600"/>
          </a:xfrm>
        </p:spPr>
        <p:txBody>
          <a:bodyPr>
            <a:noAutofit/>
          </a:bodyPr>
          <a:lstStyle/>
          <a:p>
            <a:pPr algn="just">
              <a:lnSpc>
                <a:spcPct val="150000"/>
              </a:lnSpc>
              <a:buNone/>
            </a:pPr>
            <a:r>
              <a:rPr lang="en-US" sz="1800" b="1" u="sng" dirty="0">
                <a:solidFill>
                  <a:schemeClr val="tx1"/>
                </a:solidFill>
                <a:latin typeface="Calibri" pitchFamily="34" charset="0"/>
                <a:cs typeface="Calibri" pitchFamily="34" charset="0"/>
              </a:rPr>
              <a:t>Management in the Form of Entire Development:</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In modern age, management work is not only limited up to direction, organization, guidance and control, but other factors are also included in it.</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Management must not only limit its activities in its enterprise but also in view of the national and international field, management activities should be adjusted with different cultures.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Elements of management must be examined and accepted keeping in view social and human values. </a:t>
            </a:r>
          </a:p>
          <a:p>
            <a:pPr algn="just">
              <a:lnSpc>
                <a:spcPct val="150000"/>
              </a:lnSpc>
              <a:buFont typeface="Arial" pitchFamily="34" charset="0"/>
              <a:buChar char="•"/>
            </a:pPr>
            <a:endParaRPr lang="en-US" sz="1800" dirty="0">
              <a:solidFill>
                <a:schemeClr val="tx1"/>
              </a:solidFill>
              <a:latin typeface="Calibri" pitchFamily="34" charset="0"/>
              <a:cs typeface="Calibri" pitchFamily="34" charset="0"/>
            </a:endParaRPr>
          </a:p>
          <a:p>
            <a:pPr algn="just">
              <a:lnSpc>
                <a:spcPct val="150000"/>
              </a:lnSpc>
              <a:buFont typeface="Arial" pitchFamily="34" charset="0"/>
              <a:buChar char="•"/>
            </a:pPr>
            <a:endParaRPr lang="en-US" sz="1800" dirty="0">
              <a:solidFill>
                <a:schemeClr val="tx1"/>
              </a:solidFill>
              <a:latin typeface="Calibri" pitchFamily="34" charset="0"/>
              <a:cs typeface="Calibri" pitchFamily="34" charset="0"/>
            </a:endParaRPr>
          </a:p>
          <a:p>
            <a:pPr algn="just">
              <a:lnSpc>
                <a:spcPct val="150000"/>
              </a:lnSpc>
              <a:buFont typeface="Arial" pitchFamily="34" charset="0"/>
              <a:buChar char="•"/>
            </a:pPr>
            <a:endParaRPr lang="en-US" sz="18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endParaRPr lang="en-US" sz="4000" b="1" dirty="0">
              <a:latin typeface="Impact" pitchFamily="34" charset="0"/>
            </a:endParaRPr>
          </a:p>
        </p:txBody>
      </p:sp>
      <p:sp>
        <p:nvSpPr>
          <p:cNvPr id="3" name="Content Placeholder 2"/>
          <p:cNvSpPr>
            <a:spLocks noGrp="1"/>
          </p:cNvSpPr>
          <p:nvPr>
            <p:ph type="body" idx="1"/>
          </p:nvPr>
        </p:nvSpPr>
        <p:spPr>
          <a:xfrm>
            <a:off x="1556331" y="1047750"/>
            <a:ext cx="7085700" cy="3810000"/>
          </a:xfrm>
        </p:spPr>
        <p:txBody>
          <a:bodyPr>
            <a:noAutofit/>
          </a:bodyPr>
          <a:lstStyle/>
          <a:p>
            <a:pPr algn="just">
              <a:lnSpc>
                <a:spcPct val="150000"/>
              </a:lnSpc>
              <a:buNone/>
            </a:pPr>
            <a:r>
              <a:rPr lang="en-US" sz="1800" b="1" u="sng" dirty="0">
                <a:solidFill>
                  <a:schemeClr val="tx1"/>
                </a:solidFill>
                <a:latin typeface="Calibri" pitchFamily="34" charset="0"/>
                <a:cs typeface="Calibri" pitchFamily="34" charset="0"/>
              </a:rPr>
              <a:t>Management is a Process:</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Management is a process which starts with pre-determined goal and ends in achievement of that goal.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A plan is formulated to gain the objective, Organization is arranged to work according to the plan.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Necessary orders and directions are given to implement the plans.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All the activities are coordinated. This process of management goes on continuously.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endParaRPr lang="en-US" sz="4000" b="1" dirty="0">
              <a:latin typeface="Impact" pitchFamily="34" charset="0"/>
            </a:endParaRPr>
          </a:p>
        </p:txBody>
      </p:sp>
      <p:sp>
        <p:nvSpPr>
          <p:cNvPr id="3" name="Content Placeholder 2"/>
          <p:cNvSpPr>
            <a:spLocks noGrp="1"/>
          </p:cNvSpPr>
          <p:nvPr>
            <p:ph type="body" idx="1"/>
          </p:nvPr>
        </p:nvSpPr>
        <p:spPr/>
        <p:txBody>
          <a:bodyPr>
            <a:noAutofit/>
          </a:bodyPr>
          <a:lstStyle/>
          <a:p>
            <a:pPr algn="just">
              <a:lnSpc>
                <a:spcPct val="150000"/>
              </a:lnSpc>
              <a:buNone/>
            </a:pPr>
            <a:r>
              <a:rPr lang="en-US" sz="1800" b="1" u="sng" dirty="0">
                <a:solidFill>
                  <a:schemeClr val="tx1"/>
                </a:solidFill>
                <a:latin typeface="Calibri" pitchFamily="34" charset="0"/>
                <a:cs typeface="Calibri" pitchFamily="34" charset="0"/>
              </a:rPr>
              <a:t>Management is a Collective Effort:</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Management always gives importance to collective efforts.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Therefore, Koontz said, "Organized in formal groups," </a:t>
            </a:r>
            <a:r>
              <a:rPr lang="en-US" sz="1800" dirty="0" err="1">
                <a:solidFill>
                  <a:schemeClr val="tx1"/>
                </a:solidFill>
                <a:latin typeface="Calibri" pitchFamily="34" charset="0"/>
                <a:cs typeface="Calibri" pitchFamily="34" charset="0"/>
              </a:rPr>
              <a:t>Raynold</a:t>
            </a:r>
            <a:r>
              <a:rPr lang="en-US" sz="1800" dirty="0">
                <a:solidFill>
                  <a:schemeClr val="tx1"/>
                </a:solidFill>
                <a:latin typeface="Calibri" pitchFamily="34" charset="0"/>
                <a:cs typeface="Calibri" pitchFamily="34" charset="0"/>
              </a:rPr>
              <a:t> said, "Agency of Community," and Massey said, "Co-operative Group".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The objectives of an organization can be easily obtained by a group rather than by a man.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endParaRPr lang="en-US" sz="4000" b="1" dirty="0">
              <a:latin typeface="Impact" pitchFamily="34" charset="0"/>
            </a:endParaRPr>
          </a:p>
        </p:txBody>
      </p:sp>
      <p:sp>
        <p:nvSpPr>
          <p:cNvPr id="3" name="Content Placeholder 2"/>
          <p:cNvSpPr>
            <a:spLocks noGrp="1"/>
          </p:cNvSpPr>
          <p:nvPr>
            <p:ph type="body" idx="1"/>
          </p:nvPr>
        </p:nvSpPr>
        <p:spPr/>
        <p:txBody>
          <a:bodyPr>
            <a:noAutofit/>
          </a:bodyPr>
          <a:lstStyle/>
          <a:p>
            <a:pPr algn="just">
              <a:lnSpc>
                <a:spcPct val="150000"/>
              </a:lnSpc>
              <a:buNone/>
            </a:pPr>
            <a:r>
              <a:rPr lang="en-US" sz="2000" b="1" u="sng" dirty="0">
                <a:solidFill>
                  <a:schemeClr val="tx1"/>
                </a:solidFill>
                <a:latin typeface="Calibri" pitchFamily="34" charset="0"/>
                <a:cs typeface="Calibri" pitchFamily="34" charset="0"/>
              </a:rPr>
              <a:t>Management is achievement of pre-determined objects:</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Efforts of a group are directed in management in order to obtain the predetermined objects. </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In the words of </a:t>
            </a:r>
            <a:r>
              <a:rPr lang="en-US" sz="2000" dirty="0" err="1">
                <a:solidFill>
                  <a:schemeClr val="tx1"/>
                </a:solidFill>
                <a:latin typeface="Calibri" pitchFamily="34" charset="0"/>
                <a:cs typeface="Calibri" pitchFamily="34" charset="0"/>
              </a:rPr>
              <a:t>Haimann</a:t>
            </a:r>
            <a:r>
              <a:rPr lang="en-US" sz="2000" dirty="0">
                <a:solidFill>
                  <a:schemeClr val="tx1"/>
                </a:solidFill>
                <a:latin typeface="Calibri" pitchFamily="34" charset="0"/>
                <a:cs typeface="Calibri" pitchFamily="34" charset="0"/>
              </a:rPr>
              <a:t>, "Effective management helps in attainment of objectives." </a:t>
            </a:r>
          </a:p>
          <a:p>
            <a:pPr algn="just">
              <a:lnSpc>
                <a:spcPct val="150000"/>
              </a:lnSpc>
              <a:buFont typeface="Arial" pitchFamily="34" charset="0"/>
              <a:buChar char="•"/>
            </a:pPr>
            <a:endParaRPr lang="en-US" sz="20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endParaRPr lang="en-US" sz="4000" b="1" dirty="0">
              <a:latin typeface="Impact" pitchFamily="34" charset="0"/>
            </a:endParaRPr>
          </a:p>
        </p:txBody>
      </p:sp>
      <p:sp>
        <p:nvSpPr>
          <p:cNvPr id="3" name="Content Placeholder 2"/>
          <p:cNvSpPr>
            <a:spLocks noGrp="1"/>
          </p:cNvSpPr>
          <p:nvPr>
            <p:ph type="body" idx="1"/>
          </p:nvPr>
        </p:nvSpPr>
        <p:spPr/>
        <p:txBody>
          <a:bodyPr>
            <a:noAutofit/>
          </a:bodyPr>
          <a:lstStyle/>
          <a:p>
            <a:pPr algn="just">
              <a:lnSpc>
                <a:spcPct val="150000"/>
              </a:lnSpc>
              <a:buNone/>
            </a:pPr>
            <a:r>
              <a:rPr lang="en-US" sz="2400" b="1" u="sng" dirty="0">
                <a:solidFill>
                  <a:schemeClr val="tx1"/>
                </a:solidFill>
                <a:latin typeface="Calibri" pitchFamily="34" charset="0"/>
                <a:cs typeface="Calibri" pitchFamily="34" charset="0"/>
              </a:rPr>
              <a:t>Management is necessary at all levels:</a:t>
            </a:r>
          </a:p>
          <a:p>
            <a:pPr algn="just">
              <a:lnSpc>
                <a:spcPct val="150000"/>
              </a:lnSpc>
              <a:buFont typeface="Arial" pitchFamily="34" charset="0"/>
              <a:buChar char="•"/>
            </a:pPr>
            <a:r>
              <a:rPr lang="en-US" sz="2400" dirty="0">
                <a:solidFill>
                  <a:schemeClr val="tx1"/>
                </a:solidFill>
                <a:latin typeface="Calibri" pitchFamily="34" charset="0"/>
                <a:cs typeface="Calibri" pitchFamily="34" charset="0"/>
              </a:rPr>
              <a:t>Management applies at all levels of organization. </a:t>
            </a:r>
          </a:p>
          <a:p>
            <a:pPr algn="just">
              <a:lnSpc>
                <a:spcPct val="150000"/>
              </a:lnSpc>
              <a:buFont typeface="Arial" pitchFamily="34" charset="0"/>
              <a:buChar char="•"/>
            </a:pPr>
            <a:r>
              <a:rPr lang="en-US" sz="2400" dirty="0">
                <a:solidFill>
                  <a:schemeClr val="tx1"/>
                </a:solidFill>
                <a:latin typeface="Calibri" pitchFamily="34" charset="0"/>
                <a:cs typeface="Calibri" pitchFamily="34" charset="0"/>
              </a:rPr>
              <a:t>A low grade supervisor has to take decision and manage affairs like a senior officer. </a:t>
            </a:r>
          </a:p>
          <a:p>
            <a:pPr algn="just">
              <a:lnSpc>
                <a:spcPct val="150000"/>
              </a:lnSpc>
              <a:buFont typeface="Arial" pitchFamily="34" charset="0"/>
              <a:buChar char="•"/>
            </a:pPr>
            <a:endParaRPr lang="en-US" sz="24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endParaRPr lang="en-US" sz="4000" b="1" dirty="0">
              <a:latin typeface="Impact" pitchFamily="34" charset="0"/>
            </a:endParaRPr>
          </a:p>
        </p:txBody>
      </p:sp>
      <p:sp>
        <p:nvSpPr>
          <p:cNvPr id="3" name="Content Placeholder 2"/>
          <p:cNvSpPr>
            <a:spLocks noGrp="1"/>
          </p:cNvSpPr>
          <p:nvPr>
            <p:ph type="body" idx="1"/>
          </p:nvPr>
        </p:nvSpPr>
        <p:spPr>
          <a:xfrm>
            <a:off x="1850621" y="1037239"/>
            <a:ext cx="7085700" cy="3962400"/>
          </a:xfrm>
        </p:spPr>
        <p:txBody>
          <a:bodyPr>
            <a:noAutofit/>
          </a:bodyPr>
          <a:lstStyle/>
          <a:p>
            <a:pPr algn="just">
              <a:lnSpc>
                <a:spcPct val="150000"/>
              </a:lnSpc>
              <a:buNone/>
            </a:pPr>
            <a:r>
              <a:rPr lang="en-US" sz="1700" b="1" u="sng" dirty="0">
                <a:solidFill>
                  <a:schemeClr val="tx1"/>
                </a:solidFill>
                <a:latin typeface="Calibri" pitchFamily="34" charset="0"/>
                <a:cs typeface="Calibri" pitchFamily="34" charset="0"/>
              </a:rPr>
              <a:t>Management is a universal process:</a:t>
            </a:r>
          </a:p>
          <a:p>
            <a:pPr algn="just">
              <a:lnSpc>
                <a:spcPct val="150000"/>
              </a:lnSpc>
              <a:buFont typeface="Arial" pitchFamily="34" charset="0"/>
              <a:buChar char="•"/>
            </a:pPr>
            <a:r>
              <a:rPr lang="en-US" sz="1700" dirty="0">
                <a:solidFill>
                  <a:schemeClr val="tx1"/>
                </a:solidFill>
                <a:latin typeface="Calibri" pitchFamily="34" charset="0"/>
                <a:cs typeface="Calibri" pitchFamily="34" charset="0"/>
              </a:rPr>
              <a:t>Application of principles and techniques of management are not restricted only to business but they have universal application. </a:t>
            </a:r>
          </a:p>
          <a:p>
            <a:pPr algn="just">
              <a:lnSpc>
                <a:spcPct val="150000"/>
              </a:lnSpc>
              <a:buFont typeface="Arial" pitchFamily="34" charset="0"/>
              <a:buChar char="•"/>
            </a:pPr>
            <a:r>
              <a:rPr lang="en-US" sz="1700" dirty="0">
                <a:solidFill>
                  <a:schemeClr val="tx1"/>
                </a:solidFill>
                <a:latin typeface="Calibri" pitchFamily="34" charset="0"/>
                <a:cs typeface="Calibri" pitchFamily="34" charset="0"/>
              </a:rPr>
              <a:t>They are applied to social, religious, charitable and non-profit organizations also. </a:t>
            </a:r>
          </a:p>
          <a:p>
            <a:pPr algn="just">
              <a:lnSpc>
                <a:spcPct val="150000"/>
              </a:lnSpc>
              <a:buFont typeface="Arial" pitchFamily="34" charset="0"/>
              <a:buChar char="•"/>
            </a:pPr>
            <a:r>
              <a:rPr lang="en-US" sz="1700" dirty="0">
                <a:solidFill>
                  <a:schemeClr val="tx1"/>
                </a:solidFill>
                <a:latin typeface="Calibri" pitchFamily="34" charset="0"/>
                <a:cs typeface="Calibri" pitchFamily="34" charset="0"/>
              </a:rPr>
              <a:t>In absence of management, none of the organizations can walk a single step. Without management, organizational goals and objectives would not be achieved. </a:t>
            </a:r>
          </a:p>
          <a:p>
            <a:pPr algn="just">
              <a:lnSpc>
                <a:spcPct val="150000"/>
              </a:lnSpc>
              <a:buFont typeface="Arial" pitchFamily="34" charset="0"/>
              <a:buChar char="•"/>
            </a:pPr>
            <a:r>
              <a:rPr lang="en-US" sz="1700" b="1" dirty="0">
                <a:solidFill>
                  <a:schemeClr val="tx1"/>
                </a:solidFill>
                <a:latin typeface="Calibri" pitchFamily="34" charset="0"/>
                <a:cs typeface="Calibri" pitchFamily="34" charset="0"/>
              </a:rPr>
              <a:t>Management is the life blood of the organization. </a:t>
            </a:r>
          </a:p>
          <a:p>
            <a:pPr algn="just">
              <a:lnSpc>
                <a:spcPct val="150000"/>
              </a:lnSpc>
              <a:buFont typeface="Arial" pitchFamily="34" charset="0"/>
              <a:buChar char="•"/>
            </a:pPr>
            <a:endParaRPr lang="en-US" sz="17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rPr>
              <a:t>Meaning</a:t>
            </a:r>
          </a:p>
        </p:txBody>
      </p:sp>
      <p:sp>
        <p:nvSpPr>
          <p:cNvPr id="3" name="Text Placeholder 2"/>
          <p:cNvSpPr>
            <a:spLocks noGrp="1"/>
          </p:cNvSpPr>
          <p:nvPr>
            <p:ph type="body" idx="1"/>
          </p:nvPr>
        </p:nvSpPr>
        <p:spPr>
          <a:xfrm>
            <a:off x="1556331" y="1349143"/>
            <a:ext cx="7085700" cy="3432409"/>
          </a:xfrm>
        </p:spPr>
        <p:txBody>
          <a:bodyPr/>
          <a:lstStyle/>
          <a:p>
            <a:pPr algn="just">
              <a:tabLst>
                <a:tab pos="1377950" algn="l"/>
              </a:tabLst>
            </a:pPr>
            <a:r>
              <a:rPr lang="en-US" sz="1800" dirty="0">
                <a:solidFill>
                  <a:schemeClr val="tx1"/>
                </a:solidFill>
                <a:latin typeface="Calibri" pitchFamily="34" charset="0"/>
                <a:cs typeface="Calibri" pitchFamily="34" charset="0"/>
              </a:rPr>
              <a:t>Management is a purposive activity. It is something that directs group efforts towards the attainment of certain pre–determined goals.</a:t>
            </a:r>
          </a:p>
          <a:p>
            <a:pPr algn="just"/>
            <a:r>
              <a:rPr lang="en-US" sz="1800" dirty="0">
                <a:solidFill>
                  <a:schemeClr val="tx1"/>
                </a:solidFill>
                <a:latin typeface="Calibri" pitchFamily="34" charset="0"/>
                <a:cs typeface="Calibri" pitchFamily="34" charset="0"/>
              </a:rPr>
              <a:t>The process of getting things done, </a:t>
            </a:r>
            <a:r>
              <a:rPr lang="en-US" sz="1800" b="1" dirty="0">
                <a:solidFill>
                  <a:schemeClr val="tx1"/>
                </a:solidFill>
                <a:latin typeface="Calibri" pitchFamily="34" charset="0"/>
                <a:cs typeface="Calibri" pitchFamily="34" charset="0"/>
              </a:rPr>
              <a:t>effectively and efficiently, through and with other people.</a:t>
            </a:r>
          </a:p>
          <a:p>
            <a:pPr algn="just">
              <a:buNone/>
            </a:pPr>
            <a:r>
              <a:rPr lang="en-US" sz="1800" b="1" dirty="0">
                <a:solidFill>
                  <a:schemeClr val="tx1"/>
                </a:solidFill>
                <a:latin typeface="Calibri" pitchFamily="34" charset="0"/>
                <a:cs typeface="Calibri" pitchFamily="34" charset="0"/>
              </a:rPr>
              <a:t>   </a:t>
            </a:r>
            <a:r>
              <a:rPr lang="en-US" sz="1800" b="1" u="sng" dirty="0">
                <a:solidFill>
                  <a:schemeClr val="tx1"/>
                </a:solidFill>
                <a:latin typeface="Calibri" pitchFamily="34" charset="0"/>
                <a:cs typeface="Calibri" pitchFamily="34" charset="0"/>
              </a:rPr>
              <a:t>Efficiency </a:t>
            </a:r>
          </a:p>
          <a:p>
            <a:pPr algn="just"/>
            <a:r>
              <a:rPr lang="en-US" sz="1800" dirty="0">
                <a:solidFill>
                  <a:schemeClr val="tx1"/>
                </a:solidFill>
                <a:latin typeface="Calibri" pitchFamily="34" charset="0"/>
                <a:cs typeface="Calibri" pitchFamily="34" charset="0"/>
              </a:rPr>
              <a:t>Means doing the thing correctly; refers to the relationship between inputs and outputs; seeks to minimize resource costs </a:t>
            </a:r>
          </a:p>
          <a:p>
            <a:pPr algn="just">
              <a:buNone/>
            </a:pPr>
            <a:r>
              <a:rPr lang="en-US" sz="1800" b="1" dirty="0">
                <a:solidFill>
                  <a:schemeClr val="tx1"/>
                </a:solidFill>
                <a:latin typeface="Calibri" pitchFamily="34" charset="0"/>
                <a:cs typeface="Calibri" pitchFamily="34" charset="0"/>
              </a:rPr>
              <a:t>   </a:t>
            </a:r>
            <a:r>
              <a:rPr lang="en-US" sz="1800" b="1" u="sng" dirty="0">
                <a:solidFill>
                  <a:schemeClr val="tx1"/>
                </a:solidFill>
                <a:latin typeface="Calibri" pitchFamily="34" charset="0"/>
                <a:cs typeface="Calibri" pitchFamily="34" charset="0"/>
              </a:rPr>
              <a:t>Effectiveness</a:t>
            </a:r>
          </a:p>
          <a:p>
            <a:pPr algn="just"/>
            <a:r>
              <a:rPr lang="en-US" sz="1800" dirty="0">
                <a:solidFill>
                  <a:schemeClr val="tx1"/>
                </a:solidFill>
                <a:latin typeface="Calibri" pitchFamily="34" charset="0"/>
                <a:cs typeface="Calibri" pitchFamily="34" charset="0"/>
              </a:rPr>
              <a:t>Means doing the right things; goal attainment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Bell MT" pitchFamily="18" charset="0"/>
              </a:rPr>
              <a:t>Importance of Management </a:t>
            </a:r>
            <a:endParaRPr lang="en-US" sz="4000" dirty="0">
              <a:latin typeface="Bell MT" pitchFamily="18" charset="0"/>
            </a:endParaRPr>
          </a:p>
        </p:txBody>
      </p:sp>
      <p:sp>
        <p:nvSpPr>
          <p:cNvPr id="3" name="Content Placeholder 2"/>
          <p:cNvSpPr>
            <a:spLocks noGrp="1"/>
          </p:cNvSpPr>
          <p:nvPr>
            <p:ph type="body" idx="1"/>
          </p:nvPr>
        </p:nvSpPr>
        <p:spPr>
          <a:xfrm>
            <a:off x="2058300" y="1349143"/>
            <a:ext cx="7085700" cy="3280009"/>
          </a:xfrm>
        </p:spPr>
        <p:txBody>
          <a:bodyPr>
            <a:noAutofit/>
          </a:bodyPr>
          <a:lstStyle/>
          <a:p>
            <a:pPr marL="457200" algn="just">
              <a:lnSpc>
                <a:spcPct val="150000"/>
              </a:lnSpc>
              <a:buFont typeface="Arial" pitchFamily="34" charset="0"/>
              <a:buChar char="•"/>
            </a:pPr>
            <a:r>
              <a:rPr lang="en-US" sz="1800" dirty="0">
                <a:solidFill>
                  <a:schemeClr val="tx1"/>
                </a:solidFill>
                <a:latin typeface="Calibri" pitchFamily="34" charset="0"/>
                <a:cs typeface="Calibri" pitchFamily="34" charset="0"/>
              </a:rPr>
              <a:t>Maximum Production at Minimum Cost</a:t>
            </a:r>
          </a:p>
          <a:p>
            <a:pPr marL="457200" algn="just">
              <a:lnSpc>
                <a:spcPct val="150000"/>
              </a:lnSpc>
              <a:buFont typeface="Arial" pitchFamily="34" charset="0"/>
              <a:buChar char="•"/>
            </a:pPr>
            <a:r>
              <a:rPr lang="en-US" sz="1800" dirty="0">
                <a:solidFill>
                  <a:schemeClr val="tx1"/>
                </a:solidFill>
                <a:latin typeface="Calibri" pitchFamily="34" charset="0"/>
                <a:cs typeface="Calibri" pitchFamily="34" charset="0"/>
              </a:rPr>
              <a:t>Maximum Utility of Factors of Production</a:t>
            </a:r>
          </a:p>
          <a:p>
            <a:pPr marL="457200" algn="just">
              <a:lnSpc>
                <a:spcPct val="150000"/>
              </a:lnSpc>
              <a:buFont typeface="Arial" pitchFamily="34" charset="0"/>
              <a:buChar char="•"/>
            </a:pPr>
            <a:r>
              <a:rPr lang="en-US" sz="1800" dirty="0">
                <a:solidFill>
                  <a:schemeClr val="tx1"/>
                </a:solidFill>
                <a:latin typeface="Calibri" pitchFamily="34" charset="0"/>
                <a:cs typeface="Calibri" pitchFamily="34" charset="0"/>
              </a:rPr>
              <a:t>Enhances competitiveness</a:t>
            </a:r>
          </a:p>
          <a:p>
            <a:pPr marL="457200" algn="just">
              <a:lnSpc>
                <a:spcPct val="150000"/>
              </a:lnSpc>
              <a:buFont typeface="Arial" pitchFamily="34" charset="0"/>
              <a:buChar char="•"/>
            </a:pPr>
            <a:r>
              <a:rPr lang="en-US" sz="1800" dirty="0">
                <a:solidFill>
                  <a:schemeClr val="tx1"/>
                </a:solidFill>
                <a:latin typeface="Calibri" pitchFamily="34" charset="0"/>
                <a:cs typeface="Calibri" pitchFamily="34" charset="0"/>
              </a:rPr>
              <a:t>Solution of Business Complexities</a:t>
            </a:r>
          </a:p>
          <a:p>
            <a:pPr marL="457200" algn="just">
              <a:lnSpc>
                <a:spcPct val="150000"/>
              </a:lnSpc>
              <a:buFont typeface="Arial" pitchFamily="34" charset="0"/>
              <a:buChar char="•"/>
            </a:pPr>
            <a:r>
              <a:rPr lang="en-US" sz="1800" dirty="0">
                <a:solidFill>
                  <a:schemeClr val="tx1"/>
                </a:solidFill>
                <a:latin typeface="Calibri" pitchFamily="34" charset="0"/>
                <a:cs typeface="Calibri" pitchFamily="34" charset="0"/>
              </a:rPr>
              <a:t>Improves co-ordination among factors of Production</a:t>
            </a:r>
          </a:p>
          <a:p>
            <a:pPr marL="457200" algn="just">
              <a:lnSpc>
                <a:spcPct val="150000"/>
              </a:lnSpc>
              <a:buFont typeface="Arial" pitchFamily="34" charset="0"/>
              <a:buChar char="•"/>
            </a:pPr>
            <a:r>
              <a:rPr lang="en-US" sz="1800" dirty="0">
                <a:solidFill>
                  <a:schemeClr val="tx1"/>
                </a:solidFill>
                <a:latin typeface="Calibri" pitchFamily="34" charset="0"/>
                <a:cs typeface="Calibri" pitchFamily="34" charset="0"/>
              </a:rPr>
              <a:t>Develops co-ordination between traditional and modern systems</a:t>
            </a:r>
          </a:p>
          <a:p>
            <a:pPr marL="457200" algn="just">
              <a:lnSpc>
                <a:spcPct val="150000"/>
              </a:lnSpc>
              <a:buFont typeface="Arial" pitchFamily="34" charset="0"/>
              <a:buChar char="•"/>
            </a:pPr>
            <a:endParaRPr lang="en-US" sz="18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944991" y="279765"/>
            <a:ext cx="5718600" cy="3125100"/>
          </a:xfrm>
        </p:spPr>
        <p:txBody>
          <a:bodyPr>
            <a:noAutofit/>
          </a:bodyPr>
          <a:lstStyle/>
          <a:p>
            <a:pPr algn="just">
              <a:lnSpc>
                <a:spcPct val="150000"/>
              </a:lnSpc>
              <a:buFont typeface="Wingdings" pitchFamily="2" charset="2"/>
              <a:buChar char="Ø"/>
            </a:pPr>
            <a:r>
              <a:rPr lang="en-US" sz="2400" dirty="0">
                <a:solidFill>
                  <a:schemeClr val="tx1"/>
                </a:solidFill>
                <a:latin typeface="Calibri" pitchFamily="34" charset="0"/>
                <a:cs typeface="Calibri" pitchFamily="34" charset="0"/>
              </a:rPr>
              <a:t>Encouragement of Research Work </a:t>
            </a:r>
            <a:r>
              <a:rPr lang="en-US" sz="2400" i="1" dirty="0">
                <a:solidFill>
                  <a:schemeClr val="tx1"/>
                </a:solidFill>
                <a:latin typeface="Calibri" pitchFamily="34" charset="0"/>
                <a:cs typeface="Calibri" pitchFamily="34" charset="0"/>
              </a:rPr>
              <a:t>&amp; </a:t>
            </a:r>
            <a:r>
              <a:rPr lang="en-US" sz="2400" dirty="0">
                <a:solidFill>
                  <a:schemeClr val="tx1"/>
                </a:solidFill>
                <a:latin typeface="Calibri" pitchFamily="34" charset="0"/>
                <a:cs typeface="Calibri" pitchFamily="34" charset="0"/>
              </a:rPr>
              <a:t>Investigation</a:t>
            </a:r>
          </a:p>
          <a:p>
            <a:pPr algn="just">
              <a:lnSpc>
                <a:spcPct val="150000"/>
              </a:lnSpc>
              <a:buFont typeface="Wingdings" pitchFamily="2" charset="2"/>
              <a:buChar char="Ø"/>
            </a:pPr>
            <a:r>
              <a:rPr lang="en-US" sz="2400" dirty="0">
                <a:solidFill>
                  <a:schemeClr val="tx1"/>
                </a:solidFill>
                <a:latin typeface="Calibri" pitchFamily="34" charset="0"/>
                <a:cs typeface="Calibri" pitchFamily="34" charset="0"/>
              </a:rPr>
              <a:t>For the Attainment of Social Objectives</a:t>
            </a:r>
          </a:p>
          <a:p>
            <a:pPr algn="just">
              <a:lnSpc>
                <a:spcPct val="150000"/>
              </a:lnSpc>
              <a:buFont typeface="Wingdings" pitchFamily="2" charset="2"/>
              <a:buChar char="Ø"/>
            </a:pPr>
            <a:r>
              <a:rPr lang="en-US" sz="2400" dirty="0">
                <a:solidFill>
                  <a:schemeClr val="tx1"/>
                </a:solidFill>
                <a:latin typeface="Calibri" pitchFamily="34" charset="0"/>
                <a:cs typeface="Calibri" pitchFamily="34" charset="0"/>
              </a:rPr>
              <a:t>Management meets the challenges of changes</a:t>
            </a:r>
          </a:p>
          <a:p>
            <a:pPr algn="just">
              <a:lnSpc>
                <a:spcPct val="150000"/>
              </a:lnSpc>
              <a:buFont typeface="Wingdings" pitchFamily="2" charset="2"/>
              <a:buChar char="Ø"/>
            </a:pPr>
            <a:r>
              <a:rPr lang="en-US" sz="2400" dirty="0">
                <a:solidFill>
                  <a:schemeClr val="tx1"/>
                </a:solidFill>
                <a:latin typeface="Calibri" pitchFamily="34" charset="0"/>
                <a:cs typeface="Calibri" pitchFamily="34" charset="0"/>
              </a:rPr>
              <a:t>Management integrates various interests</a:t>
            </a:r>
          </a:p>
          <a:p>
            <a:pPr algn="just">
              <a:lnSpc>
                <a:spcPct val="150000"/>
              </a:lnSpc>
              <a:buFont typeface="Wingdings" pitchFamily="2" charset="2"/>
              <a:buChar char="Ø"/>
            </a:pPr>
            <a:r>
              <a:rPr lang="en-US" sz="2400" dirty="0">
                <a:solidFill>
                  <a:schemeClr val="tx1"/>
                </a:solidFill>
                <a:latin typeface="Calibri" pitchFamily="34" charset="0"/>
                <a:cs typeface="Calibri" pitchFamily="34" charset="0"/>
              </a:rPr>
              <a:t>Management provides stability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Bell MT" pitchFamily="18" charset="0"/>
              </a:rPr>
              <a:t>MANAGEMENT FUNCTIONS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latin typeface="Bell MT" pitchFamily="18" charset="0"/>
              </a:rPr>
              <a:t>Management Functions</a:t>
            </a:r>
          </a:p>
        </p:txBody>
      </p:sp>
      <p:sp>
        <p:nvSpPr>
          <p:cNvPr id="3" name="Content Placeholder 2"/>
          <p:cNvSpPr>
            <a:spLocks noGrp="1"/>
          </p:cNvSpPr>
          <p:nvPr>
            <p:ph type="body" idx="1"/>
          </p:nvPr>
        </p:nvSpPr>
        <p:spPr/>
        <p:txBody>
          <a:bodyPr/>
          <a:lstStyle/>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There are basically five management concepts that allow any organization’s manager to handle the tactical, planned and set decisions.</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The five basic functions of the manager are just to have a controlled plan over the preventive measure.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Bell MT" pitchFamily="18" charset="0"/>
              </a:rPr>
              <a:t>Planning</a:t>
            </a:r>
          </a:p>
        </p:txBody>
      </p:sp>
      <p:sp>
        <p:nvSpPr>
          <p:cNvPr id="3" name="Content Placeholder 2"/>
          <p:cNvSpPr>
            <a:spLocks noGrp="1"/>
          </p:cNvSpPr>
          <p:nvPr>
            <p:ph type="body" idx="1"/>
          </p:nvPr>
        </p:nvSpPr>
        <p:spPr>
          <a:xfrm>
            <a:off x="1556331" y="1200150"/>
            <a:ext cx="7085700" cy="3810000"/>
          </a:xfrm>
        </p:spPr>
        <p:txBody>
          <a:bodyPr>
            <a:noAutofit/>
          </a:bodyPr>
          <a:lstStyle/>
          <a:p>
            <a:pPr marL="182880" lvl="0" algn="just">
              <a:lnSpc>
                <a:spcPct val="150000"/>
              </a:lnSpc>
              <a:spcBef>
                <a:spcPts val="0"/>
              </a:spcBef>
              <a:buFont typeface="Arial" pitchFamily="34" charset="0"/>
              <a:buChar char="•"/>
            </a:pPr>
            <a:r>
              <a:rPr lang="en-US" sz="1800" dirty="0">
                <a:solidFill>
                  <a:schemeClr val="tx1"/>
                </a:solidFill>
                <a:latin typeface="Calibri" pitchFamily="34" charset="0"/>
                <a:cs typeface="Calibri" pitchFamily="34" charset="0"/>
              </a:rPr>
              <a:t>Planning is the first tool in the managerial task.</a:t>
            </a:r>
          </a:p>
          <a:p>
            <a:pPr marL="182880" lvl="0" algn="just">
              <a:lnSpc>
                <a:spcPct val="150000"/>
              </a:lnSpc>
              <a:spcBef>
                <a:spcPts val="0"/>
              </a:spcBef>
              <a:buFont typeface="Arial" pitchFamily="34" charset="0"/>
              <a:buChar char="•"/>
            </a:pPr>
            <a:r>
              <a:rPr lang="en-US" sz="1800" dirty="0">
                <a:solidFill>
                  <a:schemeClr val="tx1"/>
                </a:solidFill>
                <a:latin typeface="Calibri" pitchFamily="34" charset="0"/>
                <a:cs typeface="Calibri" pitchFamily="34" charset="0"/>
              </a:rPr>
              <a:t>The difference between a successful and an unsuccessful manager lies within the planning procedure. </a:t>
            </a:r>
          </a:p>
          <a:p>
            <a:pPr marL="182880" lvl="0" algn="just">
              <a:lnSpc>
                <a:spcPct val="150000"/>
              </a:lnSpc>
              <a:spcBef>
                <a:spcPts val="0"/>
              </a:spcBef>
              <a:buFont typeface="Arial" pitchFamily="34" charset="0"/>
              <a:buChar char="•"/>
            </a:pPr>
            <a:r>
              <a:rPr lang="en-US" sz="1800" dirty="0">
                <a:solidFill>
                  <a:schemeClr val="tx1"/>
                </a:solidFill>
                <a:latin typeface="Calibri" pitchFamily="34" charset="0"/>
                <a:cs typeface="Calibri" pitchFamily="34" charset="0"/>
              </a:rPr>
              <a:t>Planning is the logical thinking through goals and making the decision as to what needs to be accomplished in order to reach the organizations’ objectives. </a:t>
            </a:r>
          </a:p>
          <a:p>
            <a:pPr marL="182880" lvl="0" algn="just">
              <a:lnSpc>
                <a:spcPct val="150000"/>
              </a:lnSpc>
              <a:spcBef>
                <a:spcPts val="0"/>
              </a:spcBef>
              <a:buFont typeface="Arial" pitchFamily="34" charset="0"/>
              <a:buChar char="•"/>
            </a:pPr>
            <a:r>
              <a:rPr lang="en-US" sz="1800" dirty="0">
                <a:solidFill>
                  <a:schemeClr val="tx1"/>
                </a:solidFill>
                <a:latin typeface="Calibri" pitchFamily="34" charset="0"/>
                <a:cs typeface="Calibri" pitchFamily="34" charset="0"/>
              </a:rPr>
              <a:t>Managers use this process to plan for the future, like a blueprint to foresee problems, decide on the actions to evade difficult issues and to beat the competition.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Bell MT" pitchFamily="18" charset="0"/>
              </a:rPr>
              <a:t>Organizing</a:t>
            </a:r>
          </a:p>
        </p:txBody>
      </p:sp>
      <p:sp>
        <p:nvSpPr>
          <p:cNvPr id="3" name="Content Placeholder 2"/>
          <p:cNvSpPr>
            <a:spLocks noGrp="1"/>
          </p:cNvSpPr>
          <p:nvPr>
            <p:ph type="body" idx="1"/>
          </p:nvPr>
        </p:nvSpPr>
        <p:spPr/>
        <p:txBody>
          <a:bodyPr>
            <a:noAutofit/>
          </a:bodyPr>
          <a:lstStyle/>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The second function of the manager (management) is getting prepared, getting organized.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Manager must organize all its resources well before hand to put into practice the course of action to decide that has been planned in the base function. </a:t>
            </a:r>
          </a:p>
          <a:p>
            <a:pPr algn="just">
              <a:lnSpc>
                <a:spcPct val="150000"/>
              </a:lnSpc>
              <a:buFont typeface="Arial" pitchFamily="34" charset="0"/>
              <a:buChar char="•"/>
            </a:pPr>
            <a:r>
              <a:rPr lang="en-US" sz="1800" dirty="0">
                <a:solidFill>
                  <a:schemeClr val="tx1"/>
                </a:solidFill>
                <a:latin typeface="Calibri" pitchFamily="34" charset="0"/>
                <a:cs typeface="Calibri" pitchFamily="34" charset="0"/>
              </a:rPr>
              <a:t>Through this process, manager determines the inside directorial configuration; establish and maintain relationships, and also assign required resources.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Bell MT" pitchFamily="18" charset="0"/>
              </a:rPr>
              <a:t>Staffing</a:t>
            </a:r>
          </a:p>
        </p:txBody>
      </p:sp>
      <p:sp>
        <p:nvSpPr>
          <p:cNvPr id="3" name="Content Placeholder 2"/>
          <p:cNvSpPr>
            <a:spLocks noGrp="1"/>
          </p:cNvSpPr>
          <p:nvPr>
            <p:ph type="body" idx="1"/>
          </p:nvPr>
        </p:nvSpPr>
        <p:spPr/>
        <p:txBody>
          <a:bodyPr>
            <a:noAutofit/>
          </a:bodyPr>
          <a:lstStyle/>
          <a:p>
            <a:pPr algn="just">
              <a:lnSpc>
                <a:spcPct val="170000"/>
              </a:lnSpc>
              <a:buFont typeface="Arial" pitchFamily="34" charset="0"/>
              <a:buChar char="•"/>
            </a:pPr>
            <a:r>
              <a:rPr lang="en-US" sz="1800" dirty="0">
                <a:solidFill>
                  <a:schemeClr val="tx1"/>
                </a:solidFill>
                <a:latin typeface="Calibri" pitchFamily="34" charset="0"/>
                <a:cs typeface="Calibri" pitchFamily="34" charset="0"/>
              </a:rPr>
              <a:t>The third function of manager is staffing. </a:t>
            </a:r>
          </a:p>
          <a:p>
            <a:pPr algn="just">
              <a:lnSpc>
                <a:spcPct val="170000"/>
              </a:lnSpc>
              <a:buFont typeface="Arial" pitchFamily="34" charset="0"/>
              <a:buChar char="•"/>
            </a:pPr>
            <a:r>
              <a:rPr lang="en-US" sz="1800" dirty="0">
                <a:solidFill>
                  <a:schemeClr val="tx1"/>
                </a:solidFill>
                <a:latin typeface="Calibri" pitchFamily="34" charset="0"/>
                <a:cs typeface="Calibri" pitchFamily="34" charset="0"/>
              </a:rPr>
              <a:t>After the organizational functions are done, he organizes his staffing by recruiting, selecting, training, and developing employees. </a:t>
            </a:r>
          </a:p>
          <a:p>
            <a:pPr algn="just">
              <a:lnSpc>
                <a:spcPct val="170000"/>
              </a:lnSpc>
              <a:buFont typeface="Arial" pitchFamily="34" charset="0"/>
              <a:buChar char="•"/>
            </a:pPr>
            <a:r>
              <a:rPr lang="en-US" sz="1800" dirty="0">
                <a:solidFill>
                  <a:schemeClr val="tx1"/>
                </a:solidFill>
                <a:latin typeface="Calibri" pitchFamily="34" charset="0"/>
                <a:cs typeface="Calibri" pitchFamily="34" charset="0"/>
              </a:rPr>
              <a:t>A manager in a large organization often works with the company’s human resources department to accomplish this goal.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Bell MT" pitchFamily="18" charset="0"/>
              </a:rPr>
              <a:t>Directing</a:t>
            </a:r>
          </a:p>
        </p:txBody>
      </p:sp>
      <p:sp>
        <p:nvSpPr>
          <p:cNvPr id="3" name="Content Placeholder 2"/>
          <p:cNvSpPr>
            <a:spLocks noGrp="1"/>
          </p:cNvSpPr>
          <p:nvPr>
            <p:ph type="body" idx="1"/>
          </p:nvPr>
        </p:nvSpPr>
        <p:spPr/>
        <p:txBody>
          <a:bodyPr>
            <a:noAutofit/>
          </a:bodyPr>
          <a:lstStyle/>
          <a:p>
            <a:pPr algn="just">
              <a:lnSpc>
                <a:spcPct val="170000"/>
              </a:lnSpc>
              <a:buFont typeface="Arial" pitchFamily="34" charset="0"/>
              <a:buChar char="•"/>
            </a:pPr>
            <a:r>
              <a:rPr lang="en-US" sz="2000" dirty="0">
                <a:solidFill>
                  <a:schemeClr val="tx1"/>
                </a:solidFill>
                <a:latin typeface="Calibri" pitchFamily="34" charset="0"/>
                <a:cs typeface="Calibri" pitchFamily="34" charset="0"/>
              </a:rPr>
              <a:t>It involves the implementation of plans by mobilizing individuals and group efforts through motivation, communication, leadership and supervision. </a:t>
            </a:r>
          </a:p>
          <a:p>
            <a:pPr algn="just">
              <a:lnSpc>
                <a:spcPct val="170000"/>
              </a:lnSpc>
              <a:buFont typeface="Arial" pitchFamily="34" charset="0"/>
              <a:buChar char="•"/>
            </a:pPr>
            <a:r>
              <a:rPr lang="en-US" sz="2000" dirty="0">
                <a:solidFill>
                  <a:schemeClr val="tx1"/>
                </a:solidFill>
                <a:latin typeface="Calibri" pitchFamily="34" charset="0"/>
                <a:cs typeface="Calibri" pitchFamily="34" charset="0"/>
              </a:rPr>
              <a:t>Directing may be defined as the process of activating the efforts of employees towards the achievement of organizational objectives.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Bell MT" pitchFamily="18" charset="0"/>
              </a:rPr>
              <a:t>Controlling</a:t>
            </a:r>
          </a:p>
        </p:txBody>
      </p:sp>
      <p:sp>
        <p:nvSpPr>
          <p:cNvPr id="3" name="Content Placeholder 2"/>
          <p:cNvSpPr>
            <a:spLocks noGrp="1"/>
          </p:cNvSpPr>
          <p:nvPr>
            <p:ph type="body" idx="1"/>
          </p:nvPr>
        </p:nvSpPr>
        <p:spPr>
          <a:xfrm>
            <a:off x="1556331" y="1349143"/>
            <a:ext cx="7085700" cy="3280009"/>
          </a:xfrm>
        </p:spPr>
        <p:txBody>
          <a:bodyPr>
            <a:noAutofit/>
          </a:bodyPr>
          <a:lstStyle/>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It is the process of regulating the ongoing activities of the organization to ensure that they are in conformity with the established plans and produce the desired results. </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Through the controlling function, management can keep the organization towards its chosen track.</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61950"/>
            <a:ext cx="7504600" cy="806700"/>
          </a:xfrm>
        </p:spPr>
        <p:txBody>
          <a:bodyPr>
            <a:noAutofit/>
          </a:bodyPr>
          <a:lstStyle/>
          <a:p>
            <a:pPr>
              <a:lnSpc>
                <a:spcPct val="150000"/>
              </a:lnSpc>
            </a:pPr>
            <a:r>
              <a:rPr lang="en-US" sz="3200" dirty="0">
                <a:latin typeface="Bell MT" pitchFamily="18" charset="0"/>
              </a:rPr>
              <a:t>Process of Carrying out the Functions</a:t>
            </a:r>
          </a:p>
        </p:txBody>
      </p:sp>
      <p:sp>
        <p:nvSpPr>
          <p:cNvPr id="3" name="Content Placeholder 2"/>
          <p:cNvSpPr>
            <a:spLocks noGrp="1"/>
          </p:cNvSpPr>
          <p:nvPr>
            <p:ph type="body" idx="1"/>
          </p:nvPr>
        </p:nvSpPr>
        <p:spPr>
          <a:xfrm>
            <a:off x="1556331" y="1349143"/>
            <a:ext cx="7085700" cy="3203809"/>
          </a:xfrm>
        </p:spPr>
        <p:txBody>
          <a:bodyPr/>
          <a:lstStyle/>
          <a:p>
            <a:pPr algn="just">
              <a:lnSpc>
                <a:spcPct val="150000"/>
              </a:lnSpc>
              <a:buFont typeface="Wingdings" pitchFamily="2" charset="2"/>
              <a:buChar char="Ø"/>
            </a:pPr>
            <a:r>
              <a:rPr lang="en-US" sz="2000" dirty="0">
                <a:solidFill>
                  <a:schemeClr val="tx1"/>
                </a:solidFill>
                <a:latin typeface="Calibri" pitchFamily="34" charset="0"/>
                <a:cs typeface="Calibri" pitchFamily="34" charset="0"/>
              </a:rPr>
              <a:t>Establishing standards of performance</a:t>
            </a:r>
          </a:p>
          <a:p>
            <a:pPr algn="just">
              <a:lnSpc>
                <a:spcPct val="150000"/>
              </a:lnSpc>
              <a:buFont typeface="Wingdings" pitchFamily="2" charset="2"/>
              <a:buChar char="Ø"/>
            </a:pPr>
            <a:r>
              <a:rPr lang="en-US" sz="2000" dirty="0">
                <a:solidFill>
                  <a:schemeClr val="tx1"/>
                </a:solidFill>
                <a:latin typeface="Calibri" pitchFamily="34" charset="0"/>
                <a:cs typeface="Calibri" pitchFamily="34" charset="0"/>
              </a:rPr>
              <a:t>Measuring current performance </a:t>
            </a:r>
          </a:p>
          <a:p>
            <a:pPr algn="just">
              <a:lnSpc>
                <a:spcPct val="150000"/>
              </a:lnSpc>
              <a:buFont typeface="Wingdings" pitchFamily="2" charset="2"/>
              <a:buChar char="Ø"/>
            </a:pPr>
            <a:r>
              <a:rPr lang="en-US" sz="2000" dirty="0">
                <a:solidFill>
                  <a:schemeClr val="tx1"/>
                </a:solidFill>
                <a:latin typeface="Calibri" pitchFamily="34" charset="0"/>
                <a:cs typeface="Calibri" pitchFamily="34" charset="0"/>
              </a:rPr>
              <a:t>Comparing actual results with the established standards</a:t>
            </a:r>
          </a:p>
          <a:p>
            <a:pPr algn="just">
              <a:lnSpc>
                <a:spcPct val="150000"/>
              </a:lnSpc>
              <a:buFont typeface="Wingdings" pitchFamily="2" charset="2"/>
              <a:buChar char="Ø"/>
            </a:pPr>
            <a:r>
              <a:rPr lang="en-US" sz="2000" dirty="0">
                <a:solidFill>
                  <a:schemeClr val="tx1"/>
                </a:solidFill>
                <a:latin typeface="Calibri" pitchFamily="34" charset="0"/>
                <a:cs typeface="Calibri" pitchFamily="34" charset="0"/>
              </a:rPr>
              <a:t>Detecting deviations from the standards </a:t>
            </a:r>
          </a:p>
          <a:p>
            <a:pPr algn="just">
              <a:lnSpc>
                <a:spcPct val="150000"/>
              </a:lnSpc>
              <a:buFont typeface="Wingdings" pitchFamily="2" charset="2"/>
              <a:buChar char="Ø"/>
            </a:pPr>
            <a:r>
              <a:rPr lang="en-US" sz="2000" dirty="0">
                <a:solidFill>
                  <a:schemeClr val="tx1"/>
                </a:solidFill>
                <a:latin typeface="Calibri" pitchFamily="34" charset="0"/>
                <a:cs typeface="Calibri" pitchFamily="34" charset="0"/>
              </a:rPr>
              <a:t>Taking corrective actions for significant deviations.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rPr>
              <a:t>Definitions</a:t>
            </a:r>
          </a:p>
        </p:txBody>
      </p:sp>
      <p:sp>
        <p:nvSpPr>
          <p:cNvPr id="3" name="Content Placeholder 2"/>
          <p:cNvSpPr>
            <a:spLocks noGrp="1"/>
          </p:cNvSpPr>
          <p:nvPr>
            <p:ph type="body" idx="1"/>
          </p:nvPr>
        </p:nvSpPr>
        <p:spPr/>
        <p:txBody>
          <a:bodyPr>
            <a:normAutofit fontScale="70000" lnSpcReduction="20000"/>
          </a:bodyPr>
          <a:lstStyle/>
          <a:p>
            <a:pPr algn="just">
              <a:lnSpc>
                <a:spcPct val="150000"/>
              </a:lnSpc>
            </a:pPr>
            <a:r>
              <a:rPr lang="en-US" sz="3200" dirty="0">
                <a:solidFill>
                  <a:schemeClr val="tx1"/>
                </a:solidFill>
                <a:latin typeface="Calibri" pitchFamily="34" charset="0"/>
                <a:cs typeface="Calibri" pitchFamily="34" charset="0"/>
              </a:rPr>
              <a:t>“Management is an art of getting things done through and with the people in formally organized groups and can co-operate towards attainment of group goals”.</a:t>
            </a:r>
          </a:p>
          <a:p>
            <a:pPr algn="r">
              <a:lnSpc>
                <a:spcPct val="150000"/>
              </a:lnSpc>
              <a:buNone/>
            </a:pPr>
            <a:r>
              <a:rPr lang="en-US" sz="3200" dirty="0">
                <a:solidFill>
                  <a:schemeClr val="tx1"/>
                </a:solidFill>
                <a:latin typeface="Calibri" pitchFamily="34" charset="0"/>
                <a:cs typeface="Calibri" pitchFamily="34" charset="0"/>
              </a:rPr>
              <a:t>- </a:t>
            </a:r>
            <a:r>
              <a:rPr lang="en-US" sz="3200" b="1" dirty="0">
                <a:solidFill>
                  <a:schemeClr val="tx1"/>
                </a:solidFill>
                <a:latin typeface="Calibri" pitchFamily="34" charset="0"/>
                <a:cs typeface="Calibri" pitchFamily="34" charset="0"/>
              </a:rPr>
              <a:t>Harold Koontz </a:t>
            </a:r>
            <a:r>
              <a:rPr lang="en-US" sz="3200" dirty="0">
                <a:solidFill>
                  <a:schemeClr val="tx1"/>
                </a:solidFill>
                <a:latin typeface="Calibri" pitchFamily="34" charset="0"/>
                <a:cs typeface="Calibri" pitchFamily="34" charset="0"/>
              </a:rPr>
              <a:t> </a:t>
            </a:r>
          </a:p>
          <a:p>
            <a:pPr algn="just">
              <a:lnSpc>
                <a:spcPct val="150000"/>
              </a:lnSpc>
            </a:pPr>
            <a:endParaRPr lang="en-US" sz="32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3475"/>
            <a:ext cx="7007300" cy="806700"/>
          </a:xfrm>
        </p:spPr>
        <p:txBody>
          <a:bodyPr>
            <a:noAutofit/>
          </a:bodyPr>
          <a:lstStyle/>
          <a:p>
            <a:pPr lvl="0"/>
            <a:r>
              <a:rPr lang="en-US" sz="3000" dirty="0">
                <a:latin typeface="Bell MT" pitchFamily="18" charset="0"/>
              </a:rPr>
              <a:t>Roles of Manager- </a:t>
            </a:r>
            <a:r>
              <a:rPr lang="en-US" sz="3000" dirty="0">
                <a:solidFill>
                  <a:schemeClr val="tx1"/>
                </a:solidFill>
                <a:latin typeface="Bell MT" pitchFamily="18" charset="0"/>
              </a:rPr>
              <a:t>The Managerial Role</a:t>
            </a:r>
          </a:p>
        </p:txBody>
      </p:sp>
      <p:sp>
        <p:nvSpPr>
          <p:cNvPr id="3" name="Content Placeholder 2"/>
          <p:cNvSpPr>
            <a:spLocks noGrp="1"/>
          </p:cNvSpPr>
          <p:nvPr>
            <p:ph type="body" idx="1"/>
          </p:nvPr>
        </p:nvSpPr>
        <p:spPr>
          <a:xfrm>
            <a:off x="1556331" y="1215791"/>
            <a:ext cx="7085700" cy="3794359"/>
          </a:xfrm>
        </p:spPr>
        <p:txBody>
          <a:bodyPr>
            <a:noAutofit/>
          </a:bodyPr>
          <a:lstStyle/>
          <a:p>
            <a:pPr lvl="0" algn="just">
              <a:lnSpc>
                <a:spcPct val="150000"/>
              </a:lnSpc>
              <a:spcBef>
                <a:spcPts val="0"/>
              </a:spcBef>
            </a:pPr>
            <a:r>
              <a:rPr lang="en-US" sz="1600" dirty="0">
                <a:solidFill>
                  <a:schemeClr val="tx1"/>
                </a:solidFill>
                <a:latin typeface="Calibri" pitchFamily="34" charset="0"/>
                <a:cs typeface="Calibri" pitchFamily="34" charset="0"/>
              </a:rPr>
              <a:t>The roles in this category involve providing information and ideas. </a:t>
            </a:r>
          </a:p>
          <a:p>
            <a:pPr marL="624078" lvl="0" indent="-514350" algn="just">
              <a:lnSpc>
                <a:spcPct val="150000"/>
              </a:lnSpc>
              <a:spcBef>
                <a:spcPts val="0"/>
              </a:spcBef>
              <a:buFont typeface="+mj-lt"/>
              <a:buAutoNum type="arabicPeriod"/>
            </a:pPr>
            <a:r>
              <a:rPr lang="en-US" sz="1600" b="1" i="1" u="sng" dirty="0">
                <a:solidFill>
                  <a:schemeClr val="tx1"/>
                </a:solidFill>
                <a:latin typeface="Calibri" pitchFamily="34" charset="0"/>
                <a:cs typeface="Calibri" pitchFamily="34" charset="0"/>
              </a:rPr>
              <a:t>Figurehead</a:t>
            </a:r>
            <a:r>
              <a:rPr lang="en-US" sz="1600" dirty="0">
                <a:solidFill>
                  <a:schemeClr val="tx1"/>
                </a:solidFill>
                <a:latin typeface="Calibri" pitchFamily="34" charset="0"/>
                <a:cs typeface="Calibri" pitchFamily="34" charset="0"/>
              </a:rPr>
              <a:t> - A manager has social, ceremonial and legal responsibilities. He is expected to be a source of inspiration. People look up to him as a person with authority, and as a figurehead.</a:t>
            </a:r>
          </a:p>
          <a:p>
            <a:pPr marL="624078" lvl="0" indent="-514350" algn="just">
              <a:lnSpc>
                <a:spcPct val="150000"/>
              </a:lnSpc>
              <a:spcBef>
                <a:spcPts val="0"/>
              </a:spcBef>
              <a:buFont typeface="+mj-lt"/>
              <a:buAutoNum type="arabicPeriod"/>
            </a:pPr>
            <a:r>
              <a:rPr lang="en-US" sz="1600" b="1" i="1" u="sng" dirty="0">
                <a:solidFill>
                  <a:schemeClr val="tx1"/>
                </a:solidFill>
                <a:latin typeface="Calibri" pitchFamily="34" charset="0"/>
                <a:cs typeface="Calibri" pitchFamily="34" charset="0"/>
              </a:rPr>
              <a:t>Leader</a:t>
            </a:r>
            <a:r>
              <a:rPr lang="en-US" sz="1600" dirty="0">
                <a:solidFill>
                  <a:schemeClr val="tx1"/>
                </a:solidFill>
                <a:latin typeface="Calibri" pitchFamily="34" charset="0"/>
                <a:cs typeface="Calibri" pitchFamily="34" charset="0"/>
              </a:rPr>
              <a:t> - This is where manager provide leadership for his team, his department or perhaps his entire organization; and its where he (manager) manage the performance and responsibilities of everyone in the group.</a:t>
            </a:r>
          </a:p>
          <a:p>
            <a:pPr marL="624078" lvl="0" indent="-514350" algn="just">
              <a:lnSpc>
                <a:spcPct val="150000"/>
              </a:lnSpc>
              <a:spcBef>
                <a:spcPts val="0"/>
              </a:spcBef>
              <a:buFont typeface="+mj-lt"/>
              <a:buAutoNum type="arabicPeriod"/>
            </a:pPr>
            <a:r>
              <a:rPr lang="en-US" sz="1600" b="1" i="1" u="sng" dirty="0">
                <a:solidFill>
                  <a:schemeClr val="tx1"/>
                </a:solidFill>
                <a:latin typeface="Calibri" pitchFamily="34" charset="0"/>
                <a:cs typeface="Calibri" pitchFamily="34" charset="0"/>
              </a:rPr>
              <a:t>Liaison</a:t>
            </a:r>
            <a:r>
              <a:rPr lang="en-US" sz="1600" dirty="0">
                <a:solidFill>
                  <a:schemeClr val="tx1"/>
                </a:solidFill>
                <a:latin typeface="Calibri" pitchFamily="34" charset="0"/>
                <a:cs typeface="Calibri" pitchFamily="34" charset="0"/>
              </a:rPr>
              <a:t> - Managers must communicate with internal and external contacts. He needs to be able to network effectively on behalf of his organization.</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Bell MT" pitchFamily="18" charset="0"/>
              </a:rPr>
              <a:t>Roles of Manager- </a:t>
            </a:r>
            <a:r>
              <a:rPr lang="en-US" sz="3200" dirty="0">
                <a:solidFill>
                  <a:schemeClr val="tx1"/>
                </a:solidFill>
                <a:latin typeface="Bell MT" pitchFamily="18" charset="0"/>
              </a:rPr>
              <a:t>Decisional Role</a:t>
            </a:r>
          </a:p>
        </p:txBody>
      </p:sp>
      <p:sp>
        <p:nvSpPr>
          <p:cNvPr id="3" name="Content Placeholder 2"/>
          <p:cNvSpPr>
            <a:spLocks noGrp="1"/>
          </p:cNvSpPr>
          <p:nvPr>
            <p:ph type="body" idx="1"/>
          </p:nvPr>
        </p:nvSpPr>
        <p:spPr>
          <a:xfrm>
            <a:off x="1556331" y="1349143"/>
            <a:ext cx="7085700" cy="3661009"/>
          </a:xfrm>
        </p:spPr>
        <p:txBody>
          <a:bodyPr>
            <a:noAutofit/>
          </a:bodyPr>
          <a:lstStyle/>
          <a:p>
            <a:pPr algn="just">
              <a:lnSpc>
                <a:spcPct val="150000"/>
              </a:lnSpc>
            </a:pPr>
            <a:r>
              <a:rPr lang="en-US" sz="2000" dirty="0">
                <a:solidFill>
                  <a:schemeClr val="tx1"/>
                </a:solidFill>
                <a:latin typeface="Calibri" pitchFamily="34" charset="0"/>
                <a:cs typeface="Calibri" pitchFamily="34" charset="0"/>
              </a:rPr>
              <a:t>The roles in this category involve using information. </a:t>
            </a:r>
          </a:p>
          <a:p>
            <a:pPr marL="495300" indent="-457200" algn="just">
              <a:lnSpc>
                <a:spcPct val="150000"/>
              </a:lnSpc>
              <a:buFont typeface="+mj-lt"/>
              <a:buAutoNum type="arabicPeriod"/>
            </a:pPr>
            <a:r>
              <a:rPr lang="en-US" sz="2000" b="1" i="1" u="sng" dirty="0">
                <a:solidFill>
                  <a:schemeClr val="tx1"/>
                </a:solidFill>
                <a:latin typeface="Calibri" pitchFamily="34" charset="0"/>
                <a:cs typeface="Calibri" pitchFamily="34" charset="0"/>
              </a:rPr>
              <a:t>Entrepreneur</a:t>
            </a:r>
            <a:r>
              <a:rPr lang="en-US" sz="2000" dirty="0">
                <a:solidFill>
                  <a:schemeClr val="tx1"/>
                </a:solidFill>
                <a:latin typeface="Calibri" pitchFamily="34" charset="0"/>
                <a:cs typeface="Calibri" pitchFamily="34" charset="0"/>
              </a:rPr>
              <a:t> - A manager creates and control change within the organization. This means solving problems, generating new ideas, and implementing them. </a:t>
            </a:r>
          </a:p>
          <a:p>
            <a:pPr marL="495300" indent="-457200" algn="just">
              <a:lnSpc>
                <a:spcPct val="150000"/>
              </a:lnSpc>
              <a:buFont typeface="+mj-lt"/>
              <a:buAutoNum type="arabicPeriod"/>
            </a:pPr>
            <a:r>
              <a:rPr lang="en-US" sz="2000" b="1" i="1" u="sng" dirty="0">
                <a:solidFill>
                  <a:schemeClr val="tx1"/>
                </a:solidFill>
                <a:latin typeface="Calibri" pitchFamily="34" charset="0"/>
                <a:cs typeface="Calibri" pitchFamily="34" charset="0"/>
              </a:rPr>
              <a:t>Disturbance Handler </a:t>
            </a:r>
            <a:r>
              <a:rPr lang="en-US" sz="2000" dirty="0">
                <a:solidFill>
                  <a:schemeClr val="tx1"/>
                </a:solidFill>
                <a:latin typeface="Calibri" pitchFamily="34" charset="0"/>
                <a:cs typeface="Calibri" pitchFamily="34" charset="0"/>
              </a:rPr>
              <a:t>- When an organization or team hits an unexpected roadblock, its the manager who must take charge. He also needs to help mediate disputes within it.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Bell MT" pitchFamily="18" charset="0"/>
              </a:rPr>
              <a:t>Key Skills</a:t>
            </a:r>
          </a:p>
        </p:txBody>
      </p:sp>
      <p:sp>
        <p:nvSpPr>
          <p:cNvPr id="3" name="Content Placeholder 2"/>
          <p:cNvSpPr>
            <a:spLocks noGrp="1"/>
          </p:cNvSpPr>
          <p:nvPr>
            <p:ph type="body" idx="1"/>
          </p:nvPr>
        </p:nvSpPr>
        <p:spPr/>
        <p:txBody>
          <a:bodyPr>
            <a:noAutofit/>
          </a:bodyPr>
          <a:lstStyle/>
          <a:p>
            <a:pPr algn="just" fontAlgn="base">
              <a:buFont typeface="Arial" pitchFamily="34" charset="0"/>
              <a:buChar char="•"/>
            </a:pPr>
            <a:r>
              <a:rPr lang="en-US" sz="2400" dirty="0">
                <a:solidFill>
                  <a:schemeClr val="tx1"/>
                </a:solidFill>
                <a:latin typeface="Calibri" pitchFamily="34" charset="0"/>
                <a:cs typeface="Calibri" pitchFamily="34" charset="0"/>
              </a:rPr>
              <a:t>Analytical Skills </a:t>
            </a:r>
          </a:p>
          <a:p>
            <a:pPr algn="just" fontAlgn="base">
              <a:buFont typeface="Arial" pitchFamily="34" charset="0"/>
              <a:buChar char="•"/>
            </a:pPr>
            <a:r>
              <a:rPr lang="en-US" sz="2400" dirty="0">
                <a:solidFill>
                  <a:schemeClr val="tx1"/>
                </a:solidFill>
                <a:latin typeface="Calibri" pitchFamily="34" charset="0"/>
                <a:cs typeface="Calibri" pitchFamily="34" charset="0"/>
              </a:rPr>
              <a:t>Technical Skills </a:t>
            </a:r>
          </a:p>
          <a:p>
            <a:pPr algn="just" fontAlgn="base">
              <a:buFont typeface="Arial" pitchFamily="34" charset="0"/>
              <a:buChar char="•"/>
            </a:pPr>
            <a:r>
              <a:rPr lang="en-US" sz="2400" dirty="0">
                <a:solidFill>
                  <a:schemeClr val="tx1"/>
                </a:solidFill>
                <a:latin typeface="Calibri" pitchFamily="34" charset="0"/>
                <a:cs typeface="Calibri" pitchFamily="34" charset="0"/>
              </a:rPr>
              <a:t>Communication Skills </a:t>
            </a:r>
          </a:p>
          <a:p>
            <a:pPr algn="just" fontAlgn="base">
              <a:buFont typeface="Arial" pitchFamily="34" charset="0"/>
              <a:buChar char="•"/>
            </a:pPr>
            <a:r>
              <a:rPr lang="en-US" sz="2400" dirty="0">
                <a:solidFill>
                  <a:schemeClr val="tx1"/>
                </a:solidFill>
                <a:latin typeface="Calibri" pitchFamily="34" charset="0"/>
                <a:cs typeface="Calibri" pitchFamily="34" charset="0"/>
              </a:rPr>
              <a:t>Selling Skills Planning</a:t>
            </a:r>
          </a:p>
          <a:p>
            <a:pPr algn="just" fontAlgn="base">
              <a:buFont typeface="Arial" pitchFamily="34" charset="0"/>
              <a:buChar char="•"/>
            </a:pPr>
            <a:r>
              <a:rPr lang="en-US" sz="2400" dirty="0">
                <a:solidFill>
                  <a:schemeClr val="tx1"/>
                </a:solidFill>
                <a:latin typeface="Calibri" pitchFamily="34" charset="0"/>
                <a:cs typeface="Calibri" pitchFamily="34" charset="0"/>
              </a:rPr>
              <a:t>Skills Reviewing Skills</a:t>
            </a:r>
          </a:p>
          <a:p>
            <a:pPr algn="just" fontAlgn="base">
              <a:buFont typeface="Arial" pitchFamily="34" charset="0"/>
              <a:buChar char="•"/>
            </a:pPr>
            <a:r>
              <a:rPr lang="en-US" sz="2400" dirty="0">
                <a:solidFill>
                  <a:schemeClr val="tx1"/>
                </a:solidFill>
                <a:latin typeface="Calibri" pitchFamily="34" charset="0"/>
                <a:cs typeface="Calibri" pitchFamily="34" charset="0"/>
              </a:rPr>
              <a:t>Managerial Skills </a:t>
            </a:r>
          </a:p>
        </p:txBody>
      </p:sp>
      <p:sp>
        <p:nvSpPr>
          <p:cNvPr id="4" name="Text Placeholder 3"/>
          <p:cNvSpPr>
            <a:spLocks noGrp="1"/>
          </p:cNvSpPr>
          <p:nvPr>
            <p:ph type="body" idx="2"/>
          </p:nvPr>
        </p:nvSpPr>
        <p:spPr/>
        <p:txBody>
          <a:bodyPr/>
          <a:lstStyle/>
          <a:p>
            <a:pPr algn="just" fontAlgn="base">
              <a:buFont typeface="Arial" pitchFamily="34" charset="0"/>
              <a:buChar char="•"/>
            </a:pPr>
            <a:r>
              <a:rPr lang="en-US" sz="2400" dirty="0">
                <a:solidFill>
                  <a:schemeClr val="tx1"/>
                </a:solidFill>
                <a:latin typeface="Calibri" pitchFamily="34" charset="0"/>
                <a:cs typeface="Calibri" pitchFamily="34" charset="0"/>
              </a:rPr>
              <a:t>Negotiating Skills </a:t>
            </a:r>
          </a:p>
          <a:p>
            <a:pPr algn="just" fontAlgn="base">
              <a:buFont typeface="Arial" pitchFamily="34" charset="0"/>
              <a:buChar char="•"/>
            </a:pPr>
            <a:r>
              <a:rPr lang="en-US" sz="2400" dirty="0">
                <a:solidFill>
                  <a:schemeClr val="tx1"/>
                </a:solidFill>
                <a:latin typeface="Calibri" pitchFamily="34" charset="0"/>
                <a:cs typeface="Calibri" pitchFamily="34" charset="0"/>
              </a:rPr>
              <a:t>Administrative Skills </a:t>
            </a:r>
          </a:p>
          <a:p>
            <a:pPr algn="just" fontAlgn="base">
              <a:buFont typeface="Arial" pitchFamily="34" charset="0"/>
              <a:buChar char="•"/>
            </a:pPr>
            <a:r>
              <a:rPr lang="en-US" sz="2400" dirty="0">
                <a:solidFill>
                  <a:schemeClr val="tx1"/>
                </a:solidFill>
                <a:latin typeface="Calibri" pitchFamily="34" charset="0"/>
                <a:cs typeface="Calibri" pitchFamily="34" charset="0"/>
              </a:rPr>
              <a:t>Interviewing Skills </a:t>
            </a:r>
          </a:p>
          <a:p>
            <a:pPr algn="just" fontAlgn="base">
              <a:buFont typeface="Arial" pitchFamily="34" charset="0"/>
              <a:buChar char="•"/>
            </a:pPr>
            <a:r>
              <a:rPr lang="en-US" sz="2400" dirty="0">
                <a:solidFill>
                  <a:schemeClr val="tx1"/>
                </a:solidFill>
                <a:latin typeface="Calibri" pitchFamily="34" charset="0"/>
                <a:cs typeface="Calibri" pitchFamily="34" charset="0"/>
              </a:rPr>
              <a:t>Counseling Skills </a:t>
            </a:r>
          </a:p>
          <a:p>
            <a:pPr algn="just" fontAlgn="base">
              <a:buFont typeface="Arial" pitchFamily="34" charset="0"/>
              <a:buChar char="•"/>
            </a:pPr>
            <a:r>
              <a:rPr lang="en-US" sz="2400" dirty="0">
                <a:solidFill>
                  <a:schemeClr val="tx1"/>
                </a:solidFill>
                <a:latin typeface="Calibri" pitchFamily="34" charset="0"/>
                <a:cs typeface="Calibri" pitchFamily="34" charset="0"/>
              </a:rPr>
              <a:t>Forecasting Skills </a:t>
            </a:r>
          </a:p>
          <a:p>
            <a:pPr algn="just" fontAlgn="base">
              <a:buFont typeface="Arial" pitchFamily="34" charset="0"/>
              <a:buChar char="•"/>
            </a:pPr>
            <a:r>
              <a:rPr lang="en-US" sz="2400" dirty="0">
                <a:solidFill>
                  <a:schemeClr val="tx1"/>
                </a:solidFill>
                <a:latin typeface="Calibri" pitchFamily="34" charset="0"/>
                <a:cs typeface="Calibri" pitchFamily="34" charset="0"/>
              </a:rPr>
              <a:t>Leadership Skills</a:t>
            </a:r>
          </a:p>
          <a:p>
            <a:pPr algn="just">
              <a:buFont typeface="Arial" pitchFamily="34" charset="0"/>
              <a:buChar char="•"/>
            </a:pPr>
            <a:endParaRPr lang="en-US" sz="2400" dirty="0">
              <a:solidFill>
                <a:schemeClr val="tx1"/>
              </a:solidFill>
              <a:latin typeface="Calibri" pitchFamily="34" charset="0"/>
              <a:cs typeface="Calibri" pitchFamily="34" charset="0"/>
            </a:endParaRPr>
          </a:p>
          <a:p>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205" y="393475"/>
            <a:ext cx="7233517" cy="806700"/>
          </a:xfrm>
        </p:spPr>
        <p:txBody>
          <a:bodyPr/>
          <a:lstStyle/>
          <a:p>
            <a:r>
              <a:rPr lang="en-US" sz="4000" dirty="0">
                <a:latin typeface="Bell MT" pitchFamily="18" charset="0"/>
              </a:rPr>
              <a:t>Management vs Administration</a:t>
            </a:r>
          </a:p>
        </p:txBody>
      </p:sp>
      <p:pic>
        <p:nvPicPr>
          <p:cNvPr id="6" name="Picture 5">
            <a:extLst>
              <a:ext uri="{FF2B5EF4-FFF2-40B4-BE49-F238E27FC236}">
                <a16:creationId xmlns:a16="http://schemas.microsoft.com/office/drawing/2014/main" xmlns="" id="{26D86AD6-AC6E-EC20-5B90-3A4141225321}"/>
              </a:ext>
            </a:extLst>
          </p:cNvPr>
          <p:cNvPicPr>
            <a:picLocks noChangeAspect="1"/>
          </p:cNvPicPr>
          <p:nvPr/>
        </p:nvPicPr>
        <p:blipFill rotWithShape="1">
          <a:blip r:embed="rId2"/>
          <a:srcRect l="1947" t="23756" r="56637" b="9066"/>
          <a:stretch/>
        </p:blipFill>
        <p:spPr>
          <a:xfrm>
            <a:off x="1405816" y="1375649"/>
            <a:ext cx="3627430" cy="3366287"/>
          </a:xfrm>
          <a:prstGeom prst="rect">
            <a:avLst/>
          </a:prstGeom>
        </p:spPr>
      </p:pic>
      <p:pic>
        <p:nvPicPr>
          <p:cNvPr id="10" name="Picture 9">
            <a:extLst>
              <a:ext uri="{FF2B5EF4-FFF2-40B4-BE49-F238E27FC236}">
                <a16:creationId xmlns:a16="http://schemas.microsoft.com/office/drawing/2014/main" xmlns="" id="{04FBE0FB-0623-EB5F-B24F-D08E935DEF9A}"/>
              </a:ext>
            </a:extLst>
          </p:cNvPr>
          <p:cNvPicPr>
            <a:picLocks noChangeAspect="1"/>
          </p:cNvPicPr>
          <p:nvPr/>
        </p:nvPicPr>
        <p:blipFill rotWithShape="1">
          <a:blip r:embed="rId2"/>
          <a:srcRect l="50266" t="17306" b="13314"/>
          <a:stretch/>
        </p:blipFill>
        <p:spPr>
          <a:xfrm>
            <a:off x="5524389" y="1594133"/>
            <a:ext cx="3619617" cy="2840305"/>
          </a:xfrm>
          <a:prstGeom prst="rect">
            <a:avLst/>
          </a:prstGeom>
        </p:spPr>
      </p:pic>
      <p:cxnSp>
        <p:nvCxnSpPr>
          <p:cNvPr id="12" name="Straight Connector 11">
            <a:extLst>
              <a:ext uri="{FF2B5EF4-FFF2-40B4-BE49-F238E27FC236}">
                <a16:creationId xmlns:a16="http://schemas.microsoft.com/office/drawing/2014/main" xmlns="" id="{60572DA3-0EA3-24B7-D593-41D895481D35}"/>
              </a:ext>
            </a:extLst>
          </p:cNvPr>
          <p:cNvCxnSpPr/>
          <p:nvPr/>
        </p:nvCxnSpPr>
        <p:spPr>
          <a:xfrm>
            <a:off x="5227455" y="1213808"/>
            <a:ext cx="0" cy="3929695"/>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xmlns="" val="37622020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C091965-A770-DFB9-968B-09EC109F752C}"/>
              </a:ext>
            </a:extLst>
          </p:cNvPr>
          <p:cNvPicPr>
            <a:picLocks noChangeAspect="1"/>
          </p:cNvPicPr>
          <p:nvPr/>
        </p:nvPicPr>
        <p:blipFill rotWithShape="1">
          <a:blip r:embed="rId2"/>
          <a:srcRect l="1415" t="19036" r="2478" b="4818"/>
          <a:stretch/>
        </p:blipFill>
        <p:spPr>
          <a:xfrm>
            <a:off x="-72828" y="-106215"/>
            <a:ext cx="9216828" cy="5249717"/>
          </a:xfrm>
          <a:prstGeom prst="rect">
            <a:avLst/>
          </a:prstGeom>
        </p:spPr>
      </p:pic>
      <p:sp>
        <p:nvSpPr>
          <p:cNvPr id="8" name="Rectangle 7">
            <a:extLst>
              <a:ext uri="{FF2B5EF4-FFF2-40B4-BE49-F238E27FC236}">
                <a16:creationId xmlns:a16="http://schemas.microsoft.com/office/drawing/2014/main" xmlns="" id="{1AB2D5DE-1C5D-7F32-E246-465D321BFF45}"/>
              </a:ext>
            </a:extLst>
          </p:cNvPr>
          <p:cNvSpPr/>
          <p:nvPr/>
        </p:nvSpPr>
        <p:spPr>
          <a:xfrm>
            <a:off x="8868877" y="4863316"/>
            <a:ext cx="275129" cy="280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3985160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205" y="393475"/>
            <a:ext cx="7233517" cy="806700"/>
          </a:xfrm>
        </p:spPr>
        <p:txBody>
          <a:bodyPr/>
          <a:lstStyle/>
          <a:p>
            <a:r>
              <a:rPr lang="en-US" sz="4000" dirty="0">
                <a:latin typeface="Bell MT" pitchFamily="18" charset="0"/>
              </a:rPr>
              <a:t>Levels of Management</a:t>
            </a:r>
          </a:p>
        </p:txBody>
      </p:sp>
      <p:pic>
        <p:nvPicPr>
          <p:cNvPr id="4" name="Picture 3">
            <a:extLst>
              <a:ext uri="{FF2B5EF4-FFF2-40B4-BE49-F238E27FC236}">
                <a16:creationId xmlns:a16="http://schemas.microsoft.com/office/drawing/2014/main" xmlns="" id="{E618A18B-B4A1-27DB-96AE-2595B6352C9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xmlns="" val="28718830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b="1" dirty="0"/>
              <a:t>DECISION MAKING</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0369947-79EC-33F2-FBCE-1AF19BD00DE6}"/>
              </a:ext>
            </a:extLst>
          </p:cNvPr>
          <p:cNvPicPr>
            <a:picLocks noChangeAspect="1"/>
          </p:cNvPicPr>
          <p:nvPr/>
        </p:nvPicPr>
        <p:blipFill rotWithShape="1">
          <a:blip r:embed="rId2"/>
          <a:srcRect l="38496" t="32566" r="11416" b="29046"/>
          <a:stretch/>
        </p:blipFill>
        <p:spPr>
          <a:xfrm>
            <a:off x="1853081" y="1764065"/>
            <a:ext cx="6588573" cy="2840305"/>
          </a:xfrm>
          <a:prstGeom prst="rect">
            <a:avLst/>
          </a:prstGeom>
        </p:spPr>
      </p:pic>
    </p:spTree>
    <p:extLst>
      <p:ext uri="{BB962C8B-B14F-4D97-AF65-F5344CB8AC3E}">
        <p14:creationId xmlns:p14="http://schemas.microsoft.com/office/powerpoint/2010/main" xmlns="" val="42478673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5483A01-7A2D-7E39-7435-B56C967A921B}"/>
              </a:ext>
            </a:extLst>
          </p:cNvPr>
          <p:cNvPicPr>
            <a:picLocks noChangeAspect="1"/>
          </p:cNvPicPr>
          <p:nvPr/>
        </p:nvPicPr>
        <p:blipFill rotWithShape="1">
          <a:blip r:embed="rId2"/>
          <a:srcRect l="38408" t="18091" r="11415" b="14888"/>
          <a:stretch/>
        </p:blipFill>
        <p:spPr>
          <a:xfrm>
            <a:off x="2589451" y="1290149"/>
            <a:ext cx="4992786" cy="3751193"/>
          </a:xfrm>
          <a:prstGeom prst="rect">
            <a:avLst/>
          </a:prstGeom>
        </p:spPr>
      </p:pic>
    </p:spTree>
    <p:extLst>
      <p:ext uri="{BB962C8B-B14F-4D97-AF65-F5344CB8AC3E}">
        <p14:creationId xmlns:p14="http://schemas.microsoft.com/office/powerpoint/2010/main" xmlns="" val="3229068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500" dirty="0">
                <a:latin typeface="Bell MT" pitchFamily="18" charset="0"/>
              </a:rPr>
              <a:t>Definitions</a:t>
            </a:r>
          </a:p>
        </p:txBody>
      </p:sp>
      <p:sp>
        <p:nvSpPr>
          <p:cNvPr id="3" name="Content Placeholder 2"/>
          <p:cNvSpPr>
            <a:spLocks noGrp="1"/>
          </p:cNvSpPr>
          <p:nvPr>
            <p:ph type="body" idx="1"/>
          </p:nvPr>
        </p:nvSpPr>
        <p:spPr/>
        <p:txBody>
          <a:bodyPr>
            <a:normAutofit fontScale="85000" lnSpcReduction="10000"/>
          </a:bodyPr>
          <a:lstStyle/>
          <a:p>
            <a:pPr algn="just">
              <a:lnSpc>
                <a:spcPct val="150000"/>
              </a:lnSpc>
            </a:pPr>
            <a:r>
              <a:rPr lang="en-US" sz="3200" dirty="0">
                <a:solidFill>
                  <a:schemeClr val="tx1"/>
                </a:solidFill>
                <a:latin typeface="Calibri" pitchFamily="34" charset="0"/>
                <a:cs typeface="Calibri" pitchFamily="34" charset="0"/>
              </a:rPr>
              <a:t>To manage is to forecast and to plan, to organize, command, coordinate and control.</a:t>
            </a:r>
          </a:p>
          <a:p>
            <a:pPr algn="just">
              <a:lnSpc>
                <a:spcPct val="150000"/>
              </a:lnSpc>
            </a:pPr>
            <a:endParaRPr lang="en-US" sz="3200" dirty="0">
              <a:solidFill>
                <a:schemeClr val="tx1"/>
              </a:solidFill>
              <a:latin typeface="Calibri" pitchFamily="34" charset="0"/>
              <a:cs typeface="Calibri" pitchFamily="34" charset="0"/>
            </a:endParaRPr>
          </a:p>
          <a:p>
            <a:pPr algn="r">
              <a:lnSpc>
                <a:spcPct val="150000"/>
              </a:lnSpc>
              <a:buNone/>
            </a:pPr>
            <a:r>
              <a:rPr lang="en-US" sz="3200" dirty="0">
                <a:solidFill>
                  <a:schemeClr val="tx1"/>
                </a:solidFill>
                <a:latin typeface="Calibri" pitchFamily="34" charset="0"/>
                <a:cs typeface="Calibri" pitchFamily="34" charset="0"/>
              </a:rPr>
              <a:t>-</a:t>
            </a:r>
            <a:r>
              <a:rPr lang="en-US" sz="3200" b="1" dirty="0">
                <a:solidFill>
                  <a:schemeClr val="tx1"/>
                </a:solidFill>
                <a:latin typeface="Calibri" pitchFamily="34" charset="0"/>
                <a:cs typeface="Calibri" pitchFamily="34" charset="0"/>
              </a:rPr>
              <a:t>Philip </a:t>
            </a:r>
            <a:r>
              <a:rPr lang="en-US" sz="3200" b="1" dirty="0" err="1">
                <a:solidFill>
                  <a:schemeClr val="tx1"/>
                </a:solidFill>
                <a:latin typeface="Calibri" pitchFamily="34" charset="0"/>
                <a:cs typeface="Calibri" pitchFamily="34" charset="0"/>
              </a:rPr>
              <a:t>Kotler</a:t>
            </a:r>
            <a:endParaRPr lang="en-US" sz="32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0AAC994-3E4B-01B8-2421-D148B2FDAD0A}"/>
              </a:ext>
            </a:extLst>
          </p:cNvPr>
          <p:cNvPicPr>
            <a:picLocks noChangeAspect="1"/>
          </p:cNvPicPr>
          <p:nvPr/>
        </p:nvPicPr>
        <p:blipFill rotWithShape="1">
          <a:blip r:embed="rId2"/>
          <a:srcRect l="38230" t="17306" r="11416" b="15202"/>
          <a:stretch/>
        </p:blipFill>
        <p:spPr>
          <a:xfrm>
            <a:off x="1925904" y="365380"/>
            <a:ext cx="6311788" cy="4758798"/>
          </a:xfrm>
          <a:prstGeom prst="rect">
            <a:avLst/>
          </a:prstGeom>
        </p:spPr>
      </p:pic>
    </p:spTree>
    <p:extLst>
      <p:ext uri="{BB962C8B-B14F-4D97-AF65-F5344CB8AC3E}">
        <p14:creationId xmlns:p14="http://schemas.microsoft.com/office/powerpoint/2010/main" xmlns="" val="16399739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93475"/>
            <a:ext cx="6931100" cy="806700"/>
          </a:xfrm>
        </p:spPr>
        <p:txBody>
          <a:bodyPr>
            <a:noAutofit/>
          </a:bodyPr>
          <a:lstStyle/>
          <a:p>
            <a:r>
              <a:rPr lang="en-US" sz="2800" dirty="0">
                <a:solidFill>
                  <a:schemeClr val="tx1"/>
                </a:solidFill>
                <a:latin typeface="Bell MT" pitchFamily="18" charset="0"/>
              </a:rPr>
              <a:t>Decision Making</a:t>
            </a:r>
            <a:endParaRPr lang="en-US" sz="2800" dirty="0">
              <a:latin typeface="Bell MT" pitchFamily="18" charset="0"/>
            </a:endParaRPr>
          </a:p>
        </p:txBody>
      </p:sp>
      <p:sp>
        <p:nvSpPr>
          <p:cNvPr id="3" name="Content Placeholder 2"/>
          <p:cNvSpPr>
            <a:spLocks noGrp="1"/>
          </p:cNvSpPr>
          <p:nvPr>
            <p:ph type="body" idx="1"/>
          </p:nvPr>
        </p:nvSpPr>
        <p:spPr>
          <a:xfrm>
            <a:off x="1556331" y="1349143"/>
            <a:ext cx="7085700" cy="3584809"/>
          </a:xfrm>
        </p:spPr>
        <p:txBody>
          <a:bodyPr>
            <a:noAutofit/>
          </a:bodyPr>
          <a:lstStyle/>
          <a:p>
            <a:pPr marL="63500" indent="0" algn="just">
              <a:lnSpc>
                <a:spcPct val="150000"/>
              </a:lnSpc>
              <a:buNone/>
            </a:pPr>
            <a:r>
              <a:rPr lang="en-US" sz="1500" dirty="0">
                <a:solidFill>
                  <a:schemeClr val="tx1"/>
                </a:solidFill>
                <a:latin typeface="Calibri" pitchFamily="34" charset="0"/>
                <a:cs typeface="Calibri" pitchFamily="34" charset="0"/>
              </a:rPr>
              <a:t>The process by which mangers respond to opportunities and threats by analyzing options and making decisions about goals and course of action.</a:t>
            </a:r>
          </a:p>
          <a:p>
            <a:pPr marL="63500" indent="0" algn="just">
              <a:lnSpc>
                <a:spcPct val="150000"/>
              </a:lnSpc>
              <a:buNone/>
            </a:pPr>
            <a:r>
              <a:rPr lang="en-US" sz="1500" b="1" dirty="0">
                <a:solidFill>
                  <a:srgbClr val="FF0000"/>
                </a:solidFill>
                <a:latin typeface="Calibri" pitchFamily="34" charset="0"/>
                <a:cs typeface="Calibri" pitchFamily="34" charset="0"/>
              </a:rPr>
              <a:t>Decisions in response to opportunities</a:t>
            </a:r>
            <a:r>
              <a:rPr lang="en-US" sz="1500" b="1" dirty="0">
                <a:solidFill>
                  <a:schemeClr val="tx1"/>
                </a:solidFill>
                <a:latin typeface="Calibri" pitchFamily="34" charset="0"/>
                <a:cs typeface="Calibri" pitchFamily="34" charset="0"/>
              </a:rPr>
              <a:t> :</a:t>
            </a:r>
            <a:r>
              <a:rPr lang="en-US" sz="1500" dirty="0">
                <a:solidFill>
                  <a:schemeClr val="tx1"/>
                </a:solidFill>
                <a:latin typeface="Calibri" pitchFamily="34" charset="0"/>
                <a:cs typeface="Calibri" pitchFamily="34" charset="0"/>
              </a:rPr>
              <a:t> Managers respond to ways to improve organizational performance.</a:t>
            </a:r>
          </a:p>
          <a:p>
            <a:pPr marL="63500" indent="0" algn="just">
              <a:lnSpc>
                <a:spcPct val="150000"/>
              </a:lnSpc>
              <a:buNone/>
            </a:pPr>
            <a:r>
              <a:rPr lang="en-US" sz="1500" b="1" dirty="0">
                <a:solidFill>
                  <a:srgbClr val="FF0000"/>
                </a:solidFill>
                <a:latin typeface="Calibri" pitchFamily="34" charset="0"/>
                <a:cs typeface="Calibri" pitchFamily="34" charset="0"/>
              </a:rPr>
              <a:t>Decisions in response to threats: </a:t>
            </a:r>
            <a:r>
              <a:rPr lang="en-US" sz="1500" dirty="0">
                <a:solidFill>
                  <a:schemeClr val="tx1"/>
                </a:solidFill>
                <a:latin typeface="Calibri" pitchFamily="34" charset="0"/>
                <a:cs typeface="Calibri" pitchFamily="34" charset="0"/>
              </a:rPr>
              <a:t>When Managers are impacted  by adverse events to organization.</a:t>
            </a:r>
          </a:p>
        </p:txBody>
      </p:sp>
    </p:spTree>
    <p:extLst>
      <p:ext uri="{BB962C8B-B14F-4D97-AF65-F5344CB8AC3E}">
        <p14:creationId xmlns:p14="http://schemas.microsoft.com/office/powerpoint/2010/main" xmlns="" val="895228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93475"/>
            <a:ext cx="6931100" cy="806700"/>
          </a:xfrm>
        </p:spPr>
        <p:txBody>
          <a:bodyPr>
            <a:noAutofit/>
          </a:bodyPr>
          <a:lstStyle/>
          <a:p>
            <a:r>
              <a:rPr lang="en-US" sz="2800" dirty="0">
                <a:solidFill>
                  <a:schemeClr val="tx1"/>
                </a:solidFill>
                <a:latin typeface="Bell MT" pitchFamily="18" charset="0"/>
              </a:rPr>
              <a:t>Types of Decision Making</a:t>
            </a:r>
            <a:endParaRPr lang="en-US" sz="2800" dirty="0">
              <a:latin typeface="Bell MT" pitchFamily="18" charset="0"/>
            </a:endParaRPr>
          </a:p>
        </p:txBody>
      </p:sp>
      <p:sp>
        <p:nvSpPr>
          <p:cNvPr id="3" name="Content Placeholder 2"/>
          <p:cNvSpPr>
            <a:spLocks noGrp="1"/>
          </p:cNvSpPr>
          <p:nvPr>
            <p:ph type="body" idx="1"/>
          </p:nvPr>
        </p:nvSpPr>
        <p:spPr>
          <a:xfrm>
            <a:off x="1556331" y="1349143"/>
            <a:ext cx="7085700" cy="3584809"/>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noAutofit/>
          </a:bodyPr>
          <a:lstStyle/>
          <a:p>
            <a:pPr marL="406400" indent="-342900" algn="just">
              <a:lnSpc>
                <a:spcPct val="150000"/>
              </a:lnSpc>
              <a:buFont typeface="+mj-lt"/>
              <a:buAutoNum type="arabicParenR"/>
            </a:pPr>
            <a:r>
              <a:rPr lang="en-US" sz="2000" dirty="0">
                <a:solidFill>
                  <a:srgbClr val="C00000"/>
                </a:solidFill>
                <a:latin typeface="Calibri" pitchFamily="34" charset="0"/>
                <a:cs typeface="Calibri" pitchFamily="34" charset="0"/>
              </a:rPr>
              <a:t>Programmed and Non-Programmed Decisions</a:t>
            </a:r>
          </a:p>
          <a:p>
            <a:pPr marL="406400" indent="-342900" algn="just">
              <a:lnSpc>
                <a:spcPct val="150000"/>
              </a:lnSpc>
              <a:buFont typeface="+mj-lt"/>
              <a:buAutoNum type="arabicParenR"/>
            </a:pPr>
            <a:r>
              <a:rPr lang="en-US" sz="2000" dirty="0">
                <a:solidFill>
                  <a:srgbClr val="C00000"/>
                </a:solidFill>
                <a:latin typeface="Calibri" pitchFamily="34" charset="0"/>
                <a:cs typeface="Calibri" pitchFamily="34" charset="0"/>
              </a:rPr>
              <a:t>Operational and Strategic Decisions</a:t>
            </a:r>
          </a:p>
          <a:p>
            <a:pPr marL="406400" indent="-342900" algn="just">
              <a:lnSpc>
                <a:spcPct val="150000"/>
              </a:lnSpc>
              <a:buFont typeface="+mj-lt"/>
              <a:buAutoNum type="arabicParenR"/>
            </a:pPr>
            <a:r>
              <a:rPr lang="en-US" sz="2000" dirty="0">
                <a:solidFill>
                  <a:srgbClr val="C00000"/>
                </a:solidFill>
                <a:latin typeface="Calibri" pitchFamily="34" charset="0"/>
                <a:cs typeface="Calibri" pitchFamily="34" charset="0"/>
              </a:rPr>
              <a:t>Organizational and Personal Decisions</a:t>
            </a:r>
          </a:p>
          <a:p>
            <a:pPr marL="406400" indent="-342900" algn="just">
              <a:lnSpc>
                <a:spcPct val="150000"/>
              </a:lnSpc>
              <a:buFont typeface="+mj-lt"/>
              <a:buAutoNum type="arabicParenR"/>
            </a:pPr>
            <a:r>
              <a:rPr lang="en-US" sz="2000" dirty="0">
                <a:solidFill>
                  <a:srgbClr val="C00000"/>
                </a:solidFill>
                <a:latin typeface="Calibri" pitchFamily="34" charset="0"/>
                <a:cs typeface="Calibri" pitchFamily="34" charset="0"/>
              </a:rPr>
              <a:t>Major and Minor Decisions</a:t>
            </a:r>
          </a:p>
          <a:p>
            <a:pPr marL="406400" indent="-342900" algn="just">
              <a:lnSpc>
                <a:spcPct val="150000"/>
              </a:lnSpc>
              <a:buFont typeface="+mj-lt"/>
              <a:buAutoNum type="arabicParenR"/>
            </a:pPr>
            <a:r>
              <a:rPr lang="en-US" sz="2000" dirty="0">
                <a:solidFill>
                  <a:srgbClr val="C00000"/>
                </a:solidFill>
                <a:latin typeface="Calibri" pitchFamily="34" charset="0"/>
                <a:cs typeface="Calibri" pitchFamily="34" charset="0"/>
              </a:rPr>
              <a:t>Individual and Group Decisions</a:t>
            </a:r>
          </a:p>
          <a:p>
            <a:pPr marL="406400" indent="-342900" algn="just">
              <a:lnSpc>
                <a:spcPct val="150000"/>
              </a:lnSpc>
              <a:buFont typeface="+mj-lt"/>
              <a:buAutoNum type="arabicParenR"/>
            </a:pPr>
            <a:r>
              <a:rPr lang="en-US" sz="2000" dirty="0">
                <a:solidFill>
                  <a:srgbClr val="C00000"/>
                </a:solidFill>
                <a:latin typeface="Calibri" pitchFamily="34" charset="0"/>
                <a:cs typeface="Calibri" pitchFamily="34" charset="0"/>
              </a:rPr>
              <a:t>Tactical and Operational Decisions</a:t>
            </a:r>
          </a:p>
          <a:p>
            <a:pPr marL="406400" indent="-342900" algn="just">
              <a:lnSpc>
                <a:spcPct val="150000"/>
              </a:lnSpc>
              <a:buAutoNum type="arabicParenR"/>
            </a:pPr>
            <a:endParaRPr lang="en-US" sz="1500" dirty="0">
              <a:solidFill>
                <a:schemeClr val="tx1"/>
              </a:solidFill>
              <a:latin typeface="Calibri" pitchFamily="34" charset="0"/>
              <a:cs typeface="Calibri" pitchFamily="34" charset="0"/>
            </a:endParaRPr>
          </a:p>
          <a:p>
            <a:pPr marL="406400" indent="-342900" algn="just">
              <a:lnSpc>
                <a:spcPct val="150000"/>
              </a:lnSpc>
              <a:buAutoNum type="arabicParenR"/>
            </a:pPr>
            <a:endParaRPr lang="en-US" sz="15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93475"/>
            <a:ext cx="6931100" cy="806700"/>
          </a:xfrm>
        </p:spPr>
        <p:txBody>
          <a:bodyPr>
            <a:noAutofit/>
          </a:bodyPr>
          <a:lstStyle/>
          <a:p>
            <a:r>
              <a:rPr lang="en-US" sz="2800" dirty="0">
                <a:solidFill>
                  <a:schemeClr val="tx1"/>
                </a:solidFill>
                <a:latin typeface="Bell MT" pitchFamily="18" charset="0"/>
              </a:rPr>
              <a:t>Types of Decision Making</a:t>
            </a:r>
            <a:endParaRPr lang="en-US" sz="2800" dirty="0">
              <a:latin typeface="Bell MT" pitchFamily="18" charset="0"/>
            </a:endParaRPr>
          </a:p>
        </p:txBody>
      </p:sp>
      <p:sp>
        <p:nvSpPr>
          <p:cNvPr id="3" name="Content Placeholder 2"/>
          <p:cNvSpPr>
            <a:spLocks noGrp="1"/>
          </p:cNvSpPr>
          <p:nvPr>
            <p:ph type="body" idx="1"/>
          </p:nvPr>
        </p:nvSpPr>
        <p:spPr>
          <a:xfrm>
            <a:off x="1556331" y="1023322"/>
            <a:ext cx="7085700" cy="3584809"/>
          </a:xfrm>
        </p:spPr>
        <p:txBody>
          <a:bodyPr>
            <a:noAutofit/>
          </a:bodyPr>
          <a:lstStyle/>
          <a:p>
            <a:pPr marL="63500" indent="0" algn="just">
              <a:lnSpc>
                <a:spcPct val="150000"/>
              </a:lnSpc>
              <a:buNone/>
            </a:pPr>
            <a:r>
              <a:rPr lang="en-US" sz="1800" b="1" dirty="0">
                <a:solidFill>
                  <a:srgbClr val="FF0000"/>
                </a:solidFill>
                <a:latin typeface="Calibri" pitchFamily="34" charset="0"/>
                <a:cs typeface="Calibri" pitchFamily="34" charset="0"/>
              </a:rPr>
              <a:t>Programmed and Non-Programmed Decisions</a:t>
            </a:r>
            <a:endParaRPr lang="en-US" sz="1800" dirty="0">
              <a:solidFill>
                <a:schemeClr val="tx1"/>
              </a:solidFill>
              <a:latin typeface="Calibri" pitchFamily="34" charset="0"/>
              <a:cs typeface="Calibri" pitchFamily="34" charset="0"/>
            </a:endParaRPr>
          </a:p>
          <a:p>
            <a:pPr algn="just" rtl="0">
              <a:spcBef>
                <a:spcPts val="0"/>
              </a:spcBef>
              <a:spcAft>
                <a:spcPts val="0"/>
              </a:spcAft>
            </a:pPr>
            <a:r>
              <a:rPr lang="en-US" sz="1800" dirty="0">
                <a:solidFill>
                  <a:schemeClr val="tx1"/>
                </a:solidFill>
                <a:latin typeface="Calibri" pitchFamily="34" charset="0"/>
                <a:cs typeface="Calibri" pitchFamily="34" charset="0"/>
              </a:rPr>
              <a:t>Programmed decisions are routine and repetitive in nature. These decisions deal with common and frequently occurring problems in an organization such as buying behavior of consumers, sanctioning of different types of leave to employees, purchasing decisions, salary increment, etc. </a:t>
            </a:r>
            <a:br>
              <a:rPr lang="en-US" sz="1800" dirty="0">
                <a:solidFill>
                  <a:schemeClr val="tx1"/>
                </a:solidFill>
                <a:latin typeface="Calibri" pitchFamily="34" charset="0"/>
                <a:cs typeface="Calibri" pitchFamily="34" charset="0"/>
              </a:rPr>
            </a:br>
            <a:endParaRPr lang="en-US" sz="1800" dirty="0">
              <a:solidFill>
                <a:schemeClr val="tx1"/>
              </a:solidFill>
              <a:latin typeface="Calibri" pitchFamily="34" charset="0"/>
              <a:cs typeface="Calibri" pitchFamily="34" charset="0"/>
            </a:endParaRPr>
          </a:p>
          <a:p>
            <a:pPr algn="just" rtl="0">
              <a:spcBef>
                <a:spcPts val="0"/>
              </a:spcBef>
              <a:spcAft>
                <a:spcPts val="0"/>
              </a:spcAft>
            </a:pPr>
            <a:r>
              <a:rPr lang="en-US" sz="1800" dirty="0">
                <a:solidFill>
                  <a:schemeClr val="tx1"/>
                </a:solidFill>
                <a:latin typeface="Calibri" pitchFamily="34" charset="0"/>
                <a:cs typeface="Calibri" pitchFamily="34" charset="0"/>
              </a:rPr>
              <a:t>Non-programmed decisions are not routine or common in nature. These are related to exceptional situations in which guidelines or routine management is not set. For example, problems arising from a decline in market share, increasing competition in the business environment. The majority of the decisions taken by managers do fall in this non programmed category.</a:t>
            </a:r>
          </a:p>
          <a:p>
            <a:pPr marL="63500" indent="0" algn="just">
              <a:lnSpc>
                <a:spcPct val="150000"/>
              </a:lnSpc>
              <a:buNone/>
            </a:pPr>
            <a:endParaRPr lang="en-US" sz="1800" dirty="0">
              <a:solidFill>
                <a:schemeClr val="tx1"/>
              </a:solidFill>
              <a:latin typeface="Calibri" pitchFamily="34" charset="0"/>
              <a:cs typeface="Calibri" pitchFamily="34" charset="0"/>
            </a:endParaRPr>
          </a:p>
          <a:p>
            <a:pPr marL="63500" indent="0" algn="just">
              <a:lnSpc>
                <a:spcPct val="150000"/>
              </a:lnSpc>
              <a:buNone/>
            </a:pPr>
            <a:endParaRPr lang="en-US" sz="1800" dirty="0">
              <a:solidFill>
                <a:schemeClr val="tx1"/>
              </a:solidFill>
              <a:latin typeface="Calibri" pitchFamily="34" charset="0"/>
              <a:cs typeface="Calibri" pitchFamily="34" charset="0"/>
            </a:endParaRPr>
          </a:p>
          <a:p>
            <a:pPr marL="406400" indent="-342900" algn="just">
              <a:lnSpc>
                <a:spcPct val="150000"/>
              </a:lnSpc>
              <a:buAutoNum type="arabicParenR"/>
            </a:pPr>
            <a:endParaRPr lang="en-US" sz="180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15305760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93475"/>
            <a:ext cx="6931100" cy="806700"/>
          </a:xfrm>
        </p:spPr>
        <p:txBody>
          <a:bodyPr>
            <a:noAutofit/>
          </a:bodyPr>
          <a:lstStyle/>
          <a:p>
            <a:r>
              <a:rPr lang="en-US" sz="2800" dirty="0">
                <a:solidFill>
                  <a:schemeClr val="tx1"/>
                </a:solidFill>
                <a:latin typeface="Bell MT" pitchFamily="18" charset="0"/>
              </a:rPr>
              <a:t>Types of Decision Making</a:t>
            </a:r>
            <a:endParaRPr lang="en-US" sz="2800" dirty="0">
              <a:latin typeface="Bell MT" pitchFamily="18" charset="0"/>
            </a:endParaRPr>
          </a:p>
        </p:txBody>
      </p:sp>
      <p:sp>
        <p:nvSpPr>
          <p:cNvPr id="3" name="Content Placeholder 2"/>
          <p:cNvSpPr>
            <a:spLocks noGrp="1"/>
          </p:cNvSpPr>
          <p:nvPr>
            <p:ph type="body" idx="1"/>
          </p:nvPr>
        </p:nvSpPr>
        <p:spPr>
          <a:xfrm>
            <a:off x="1556331" y="1012812"/>
            <a:ext cx="7085700" cy="3584809"/>
          </a:xfrm>
        </p:spPr>
        <p:txBody>
          <a:bodyPr>
            <a:noAutofit/>
          </a:bodyPr>
          <a:lstStyle/>
          <a:p>
            <a:pPr marL="63500" indent="0" algn="just">
              <a:lnSpc>
                <a:spcPct val="150000"/>
              </a:lnSpc>
              <a:buNone/>
            </a:pPr>
            <a:r>
              <a:rPr lang="en-US" sz="1800" b="1" dirty="0">
                <a:solidFill>
                  <a:srgbClr val="FF0000"/>
                </a:solidFill>
                <a:latin typeface="Calibri" pitchFamily="34" charset="0"/>
                <a:cs typeface="Calibri" pitchFamily="34" charset="0"/>
              </a:rPr>
              <a:t>Operational and Strategic Decisions</a:t>
            </a:r>
          </a:p>
          <a:p>
            <a:pPr algn="just" rtl="0">
              <a:spcBef>
                <a:spcPts val="0"/>
              </a:spcBef>
              <a:spcAft>
                <a:spcPts val="0"/>
              </a:spcAft>
            </a:pPr>
            <a:r>
              <a:rPr lang="en-US" sz="1800" dirty="0">
                <a:solidFill>
                  <a:schemeClr val="tx1"/>
                </a:solidFill>
                <a:latin typeface="Calibri" pitchFamily="34" charset="0"/>
                <a:cs typeface="Calibri" pitchFamily="34" charset="0"/>
              </a:rPr>
              <a:t>Operational decisions are just the normal functioning of the organization. These decisions do not require much time and take a shorter time as compared to other decisions taken. Ample of responsibilities are delegated to subordinates. The main decision is to create harmony in an organization and to see whether the management is proper or not. </a:t>
            </a:r>
          </a:p>
          <a:p>
            <a:pPr marL="63500" indent="0" algn="l">
              <a:buNone/>
            </a:pPr>
            <a:endParaRPr lang="en-US" sz="1800" dirty="0">
              <a:solidFill>
                <a:schemeClr val="tx1"/>
              </a:solidFill>
              <a:latin typeface="Calibri" pitchFamily="34" charset="0"/>
              <a:cs typeface="Calibri" pitchFamily="34" charset="0"/>
            </a:endParaRPr>
          </a:p>
          <a:p>
            <a:pPr algn="just" rtl="0">
              <a:spcBef>
                <a:spcPts val="0"/>
              </a:spcBef>
              <a:spcAft>
                <a:spcPts val="0"/>
              </a:spcAft>
            </a:pPr>
            <a:r>
              <a:rPr lang="en-US" sz="1800" dirty="0">
                <a:solidFill>
                  <a:schemeClr val="tx1"/>
                </a:solidFill>
                <a:latin typeface="Calibri" pitchFamily="34" charset="0"/>
                <a:cs typeface="Calibri" pitchFamily="34" charset="0"/>
              </a:rPr>
              <a:t>Strategic decisions include all present issues and problems. The main idea is to achieve better working conditions, better equipment, and efficient use of existing equipment, etc. These all fall under this category. Usually, strategic decisions are taken by top-level management.</a:t>
            </a:r>
          </a:p>
          <a:p>
            <a:pPr marL="63500" indent="0" algn="just">
              <a:lnSpc>
                <a:spcPct val="150000"/>
              </a:lnSpc>
              <a:buNone/>
            </a:pPr>
            <a:endParaRPr lang="en-US" sz="1800" dirty="0">
              <a:solidFill>
                <a:schemeClr val="tx1"/>
              </a:solidFill>
              <a:latin typeface="Calibri" pitchFamily="34" charset="0"/>
              <a:cs typeface="Calibri" pitchFamily="34" charset="0"/>
            </a:endParaRPr>
          </a:p>
          <a:p>
            <a:pPr marL="63500" indent="0" algn="just">
              <a:lnSpc>
                <a:spcPct val="150000"/>
              </a:lnSpc>
              <a:buNone/>
            </a:pPr>
            <a:endParaRPr lang="en-US" sz="1800" dirty="0">
              <a:solidFill>
                <a:schemeClr val="tx1"/>
              </a:solidFill>
              <a:latin typeface="Calibri" pitchFamily="34" charset="0"/>
              <a:cs typeface="Calibri" pitchFamily="34" charset="0"/>
            </a:endParaRPr>
          </a:p>
          <a:p>
            <a:pPr marL="406400" indent="-342900" algn="just">
              <a:lnSpc>
                <a:spcPct val="150000"/>
              </a:lnSpc>
              <a:buAutoNum type="arabicParenR"/>
            </a:pPr>
            <a:endParaRPr lang="en-US" sz="180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29970185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93475"/>
            <a:ext cx="6931100" cy="806700"/>
          </a:xfrm>
        </p:spPr>
        <p:txBody>
          <a:bodyPr>
            <a:noAutofit/>
          </a:bodyPr>
          <a:lstStyle/>
          <a:p>
            <a:r>
              <a:rPr lang="en-US" sz="2800" dirty="0">
                <a:solidFill>
                  <a:schemeClr val="tx1"/>
                </a:solidFill>
                <a:latin typeface="Bell MT" pitchFamily="18" charset="0"/>
              </a:rPr>
              <a:t>Types of Decision Making</a:t>
            </a:r>
            <a:endParaRPr lang="en-US" sz="2800" dirty="0">
              <a:latin typeface="Bell MT" pitchFamily="18" charset="0"/>
            </a:endParaRPr>
          </a:p>
        </p:txBody>
      </p:sp>
      <p:sp>
        <p:nvSpPr>
          <p:cNvPr id="3" name="Content Placeholder 2"/>
          <p:cNvSpPr>
            <a:spLocks noGrp="1"/>
          </p:cNvSpPr>
          <p:nvPr>
            <p:ph type="body" idx="1"/>
          </p:nvPr>
        </p:nvSpPr>
        <p:spPr>
          <a:xfrm>
            <a:off x="1556331" y="1349143"/>
            <a:ext cx="7085700" cy="3584809"/>
          </a:xfrm>
        </p:spPr>
        <p:txBody>
          <a:bodyPr>
            <a:noAutofit/>
          </a:bodyPr>
          <a:lstStyle/>
          <a:p>
            <a:pPr marL="63500" indent="0" algn="just">
              <a:lnSpc>
                <a:spcPct val="150000"/>
              </a:lnSpc>
              <a:buNone/>
            </a:pPr>
            <a:r>
              <a:rPr lang="en-US" sz="1800" b="1" dirty="0">
                <a:solidFill>
                  <a:srgbClr val="FF0000"/>
                </a:solidFill>
                <a:latin typeface="Calibri" pitchFamily="34" charset="0"/>
                <a:cs typeface="Calibri" pitchFamily="34" charset="0"/>
              </a:rPr>
              <a:t>Organizational and Personal Decision</a:t>
            </a:r>
          </a:p>
          <a:p>
            <a:pPr marL="63500" indent="0" algn="just">
              <a:lnSpc>
                <a:spcPct val="150000"/>
              </a:lnSpc>
              <a:buNone/>
            </a:pPr>
            <a:endParaRPr lang="en-US" sz="1800" b="1" dirty="0">
              <a:solidFill>
                <a:srgbClr val="FF0000"/>
              </a:solidFill>
              <a:latin typeface="Calibri" pitchFamily="34" charset="0"/>
              <a:cs typeface="Calibri" pitchFamily="34" charset="0"/>
            </a:endParaRPr>
          </a:p>
          <a:p>
            <a:pPr algn="just">
              <a:spcBef>
                <a:spcPts val="0"/>
              </a:spcBef>
            </a:pPr>
            <a:r>
              <a:rPr lang="en-US" sz="1800" dirty="0">
                <a:solidFill>
                  <a:schemeClr val="tx1"/>
                </a:solidFill>
                <a:latin typeface="Calibri" pitchFamily="34" charset="0"/>
                <a:cs typeface="Calibri" pitchFamily="34" charset="0"/>
              </a:rPr>
              <a:t>If the decision is taken collectively keeping in mind the organizational goal, it is known as the organization goal, and if the manager takes any decision in the personal capacity (affecting his/her life). It is known as personal decisions. These decisions may sometimes affect the functioning of the organization as well. For example, if the employee has decided to leave the organization, it may affect the organization. The authority of taking personal decisions cannot be delegated and is dependent on the individual itself.</a:t>
            </a:r>
          </a:p>
          <a:p>
            <a:pPr marL="63500" indent="0" algn="just">
              <a:lnSpc>
                <a:spcPct val="150000"/>
              </a:lnSpc>
              <a:buNone/>
            </a:pPr>
            <a:endParaRPr lang="en-US" sz="1800" dirty="0">
              <a:solidFill>
                <a:schemeClr val="tx1"/>
              </a:solidFill>
              <a:latin typeface="Calibri" pitchFamily="34" charset="0"/>
              <a:cs typeface="Calibri" pitchFamily="34" charset="0"/>
            </a:endParaRPr>
          </a:p>
          <a:p>
            <a:pPr marL="406400" indent="-342900" algn="just">
              <a:lnSpc>
                <a:spcPct val="150000"/>
              </a:lnSpc>
              <a:buAutoNum type="arabicParenR"/>
            </a:pPr>
            <a:endParaRPr lang="en-US" sz="180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9855945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93475"/>
            <a:ext cx="6931100" cy="806700"/>
          </a:xfrm>
        </p:spPr>
        <p:txBody>
          <a:bodyPr>
            <a:noAutofit/>
          </a:bodyPr>
          <a:lstStyle/>
          <a:p>
            <a:r>
              <a:rPr lang="en-US" sz="2800" dirty="0">
                <a:solidFill>
                  <a:schemeClr val="tx1"/>
                </a:solidFill>
                <a:latin typeface="Bell MT" pitchFamily="18" charset="0"/>
              </a:rPr>
              <a:t>Types of Decision Making</a:t>
            </a:r>
            <a:endParaRPr lang="en-US" sz="2800" dirty="0">
              <a:latin typeface="Bell MT" pitchFamily="18" charset="0"/>
            </a:endParaRPr>
          </a:p>
        </p:txBody>
      </p:sp>
      <p:sp>
        <p:nvSpPr>
          <p:cNvPr id="3" name="Content Placeholder 2"/>
          <p:cNvSpPr>
            <a:spLocks noGrp="1"/>
          </p:cNvSpPr>
          <p:nvPr>
            <p:ph type="body" idx="1"/>
          </p:nvPr>
        </p:nvSpPr>
        <p:spPr>
          <a:xfrm>
            <a:off x="1475416" y="1235851"/>
            <a:ext cx="7263987" cy="3619370"/>
          </a:xfrm>
        </p:spPr>
        <p:txBody>
          <a:bodyPr>
            <a:noAutofit/>
          </a:bodyPr>
          <a:lstStyle/>
          <a:p>
            <a:pPr marL="63500" indent="0" algn="just">
              <a:lnSpc>
                <a:spcPct val="150000"/>
              </a:lnSpc>
              <a:buNone/>
            </a:pPr>
            <a:r>
              <a:rPr lang="en-US" sz="1600" b="1" dirty="0">
                <a:solidFill>
                  <a:srgbClr val="FF0000"/>
                </a:solidFill>
                <a:latin typeface="Calibri" pitchFamily="34" charset="0"/>
                <a:cs typeface="Calibri" pitchFamily="34" charset="0"/>
              </a:rPr>
              <a:t>Major and Minor Decisions</a:t>
            </a:r>
          </a:p>
          <a:p>
            <a:pPr marL="63500" indent="0" algn="just">
              <a:spcBef>
                <a:spcPts val="0"/>
              </a:spcBef>
              <a:buNone/>
            </a:pPr>
            <a:r>
              <a:rPr lang="en-US" sz="1600" dirty="0">
                <a:solidFill>
                  <a:schemeClr val="tx1"/>
                </a:solidFill>
                <a:latin typeface="Calibri" pitchFamily="34" charset="0"/>
                <a:cs typeface="Calibri" pitchFamily="34" charset="0"/>
              </a:rPr>
              <a:t>These are classified as the type of decision-making in management where decision-related to purchase of new premises is a major decision. These are taken by top management whereas the purchase of stationery is a minor decision. Minor decisions can be taken by the superintendent.</a:t>
            </a:r>
          </a:p>
          <a:p>
            <a:pPr marL="63500" indent="0" algn="just">
              <a:spcBef>
                <a:spcPts val="0"/>
              </a:spcBef>
              <a:buNone/>
            </a:pPr>
            <a:endParaRPr lang="en-US" sz="1600" dirty="0">
              <a:solidFill>
                <a:schemeClr val="tx1"/>
              </a:solidFill>
              <a:latin typeface="Calibri" pitchFamily="34" charset="0"/>
              <a:cs typeface="Calibri" pitchFamily="34" charset="0"/>
            </a:endParaRPr>
          </a:p>
          <a:p>
            <a:pPr marL="63500" indent="0" algn="just">
              <a:spcBef>
                <a:spcPts val="0"/>
              </a:spcBef>
              <a:buNone/>
            </a:pPr>
            <a:r>
              <a:rPr lang="en-US" sz="1600" b="1" dirty="0">
                <a:solidFill>
                  <a:srgbClr val="FF0000"/>
                </a:solidFill>
                <a:latin typeface="Calibri" pitchFamily="34" charset="0"/>
                <a:cs typeface="Calibri" pitchFamily="34" charset="0"/>
              </a:rPr>
              <a:t>Individual and Group Decision</a:t>
            </a:r>
          </a:p>
          <a:p>
            <a:pPr marL="63500" indent="0" algn="just">
              <a:spcBef>
                <a:spcPts val="0"/>
              </a:spcBef>
              <a:buNone/>
            </a:pPr>
            <a:r>
              <a:rPr lang="en-US" sz="1600" dirty="0">
                <a:solidFill>
                  <a:schemeClr val="tx1"/>
                </a:solidFill>
                <a:latin typeface="Calibri" pitchFamily="34" charset="0"/>
                <a:cs typeface="Calibri" pitchFamily="34" charset="0"/>
              </a:rPr>
              <a:t>When the decision is taken by an individual, it is categorized as an individual decision. Usually, routine decisions are taken by individuals within the policy framework of the organization.</a:t>
            </a:r>
          </a:p>
          <a:p>
            <a:pPr marL="63500" indent="0" algn="just">
              <a:spcBef>
                <a:spcPts val="0"/>
              </a:spcBef>
              <a:buNone/>
            </a:pPr>
            <a:endParaRPr lang="en-US" sz="1600" dirty="0">
              <a:solidFill>
                <a:schemeClr val="tx1"/>
              </a:solidFill>
              <a:latin typeface="Calibri" pitchFamily="34" charset="0"/>
              <a:cs typeface="Calibri" pitchFamily="34" charset="0"/>
            </a:endParaRPr>
          </a:p>
          <a:p>
            <a:pPr marL="63500" indent="0" algn="just">
              <a:spcBef>
                <a:spcPts val="0"/>
              </a:spcBef>
              <a:buNone/>
            </a:pPr>
            <a:r>
              <a:rPr lang="en-US" sz="1600" dirty="0">
                <a:solidFill>
                  <a:schemeClr val="tx1"/>
                </a:solidFill>
                <a:latin typeface="Calibri" pitchFamily="34" charset="0"/>
                <a:cs typeface="Calibri" pitchFamily="34" charset="0"/>
              </a:rPr>
              <a:t>Group decisions are taken by a group of individuals in the form of a standing committee. Generally, important types of decisions in management are shifted to this committee. The main aim of a group decision is to involve the maximum number of individuals in the process of decision making.</a:t>
            </a:r>
          </a:p>
          <a:p>
            <a:pPr marL="63500" indent="0" algn="just">
              <a:spcBef>
                <a:spcPts val="0"/>
              </a:spcBef>
              <a:buNone/>
            </a:pPr>
            <a:endParaRPr lang="en-US" sz="1600" b="1" dirty="0">
              <a:solidFill>
                <a:srgbClr val="FF0000"/>
              </a:solidFill>
              <a:latin typeface="Calibri" pitchFamily="34" charset="0"/>
              <a:cs typeface="Calibri" pitchFamily="34" charset="0"/>
            </a:endParaRPr>
          </a:p>
          <a:p>
            <a:pPr marL="63500" indent="0" algn="just">
              <a:spcBef>
                <a:spcPts val="0"/>
              </a:spcBef>
              <a:buNone/>
            </a:pPr>
            <a:endParaRPr lang="en-US" sz="1600" dirty="0">
              <a:solidFill>
                <a:schemeClr val="tx1"/>
              </a:solidFill>
              <a:latin typeface="Calibri" pitchFamily="34" charset="0"/>
              <a:cs typeface="Calibri" pitchFamily="34" charset="0"/>
            </a:endParaRPr>
          </a:p>
          <a:p>
            <a:pPr marL="406400" indent="-342900" algn="just">
              <a:lnSpc>
                <a:spcPct val="150000"/>
              </a:lnSpc>
              <a:buAutoNum type="arabicParenR"/>
            </a:pPr>
            <a:endParaRPr lang="en-US" sz="160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510212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93475"/>
            <a:ext cx="6931100" cy="806700"/>
          </a:xfrm>
        </p:spPr>
        <p:txBody>
          <a:bodyPr>
            <a:noAutofit/>
          </a:bodyPr>
          <a:lstStyle/>
          <a:p>
            <a:r>
              <a:rPr lang="en-US" sz="2800" dirty="0">
                <a:solidFill>
                  <a:schemeClr val="tx1"/>
                </a:solidFill>
                <a:latin typeface="Bell MT" pitchFamily="18" charset="0"/>
              </a:rPr>
              <a:t>Types of Decision Making</a:t>
            </a:r>
            <a:endParaRPr lang="en-US" sz="2800" dirty="0">
              <a:latin typeface="Bell MT" pitchFamily="18" charset="0"/>
            </a:endParaRPr>
          </a:p>
        </p:txBody>
      </p:sp>
      <p:sp>
        <p:nvSpPr>
          <p:cNvPr id="3" name="Content Placeholder 2"/>
          <p:cNvSpPr>
            <a:spLocks noGrp="1"/>
          </p:cNvSpPr>
          <p:nvPr>
            <p:ph type="body" idx="1"/>
          </p:nvPr>
        </p:nvSpPr>
        <p:spPr>
          <a:xfrm>
            <a:off x="1475416" y="1046665"/>
            <a:ext cx="7263987" cy="3619370"/>
          </a:xfrm>
        </p:spPr>
        <p:txBody>
          <a:bodyPr>
            <a:noAutofit/>
          </a:bodyPr>
          <a:lstStyle/>
          <a:p>
            <a:pPr marL="63500" indent="0" algn="just">
              <a:lnSpc>
                <a:spcPct val="150000"/>
              </a:lnSpc>
              <a:buNone/>
            </a:pPr>
            <a:r>
              <a:rPr lang="en-US" sz="1800" b="1" dirty="0">
                <a:solidFill>
                  <a:srgbClr val="FF0000"/>
                </a:solidFill>
                <a:latin typeface="Calibri" pitchFamily="34" charset="0"/>
                <a:cs typeface="Calibri" pitchFamily="34" charset="0"/>
              </a:rPr>
              <a:t>Tactical and Operational Decision</a:t>
            </a:r>
          </a:p>
          <a:p>
            <a:pPr algn="just" rtl="0">
              <a:spcBef>
                <a:spcPts val="0"/>
              </a:spcBef>
              <a:spcAft>
                <a:spcPts val="0"/>
              </a:spcAft>
            </a:pPr>
            <a:r>
              <a:rPr lang="en-US" sz="1800" dirty="0">
                <a:solidFill>
                  <a:schemeClr val="tx1"/>
                </a:solidFill>
                <a:latin typeface="Calibri" pitchFamily="34" charset="0"/>
                <a:cs typeface="Calibri" pitchFamily="34" charset="0"/>
              </a:rPr>
              <a:t>Decisions that are pertaining to various policy matters in the organization are known as policy decisions. These are taken by top management and do have a long-term impact on the organization. For example, decisions regarding the location of the plant or volume of production. These are tactical decisions</a:t>
            </a:r>
          </a:p>
          <a:p>
            <a:pPr marL="63500" indent="0" algn="l">
              <a:buNone/>
            </a:pPr>
            <a:r>
              <a:rPr lang="en-US" sz="1800" dirty="0">
                <a:solidFill>
                  <a:schemeClr val="tx1"/>
                </a:solidFill>
                <a:latin typeface="Calibri" pitchFamily="34" charset="0"/>
                <a:cs typeface="Calibri" pitchFamily="34" charset="0"/>
              </a:rPr>
              <a:t/>
            </a:r>
            <a:br>
              <a:rPr lang="en-US" sz="1800" dirty="0">
                <a:solidFill>
                  <a:schemeClr val="tx1"/>
                </a:solidFill>
                <a:latin typeface="Calibri" pitchFamily="34" charset="0"/>
                <a:cs typeface="Calibri" pitchFamily="34" charset="0"/>
              </a:rPr>
            </a:br>
            <a:endParaRPr lang="en-US" sz="1800" dirty="0">
              <a:solidFill>
                <a:schemeClr val="tx1"/>
              </a:solidFill>
              <a:latin typeface="Calibri" pitchFamily="34" charset="0"/>
              <a:cs typeface="Calibri" pitchFamily="34" charset="0"/>
            </a:endParaRPr>
          </a:p>
          <a:p>
            <a:pPr algn="just" rtl="0">
              <a:spcBef>
                <a:spcPts val="0"/>
              </a:spcBef>
              <a:spcAft>
                <a:spcPts val="0"/>
              </a:spcAft>
            </a:pPr>
            <a:r>
              <a:rPr lang="en-US" sz="1800" dirty="0">
                <a:solidFill>
                  <a:schemeClr val="tx1"/>
                </a:solidFill>
                <a:latin typeface="Calibri" pitchFamily="34" charset="0"/>
                <a:cs typeface="Calibri" pitchFamily="34" charset="0"/>
              </a:rPr>
              <a:t>Operational decisions are all day-to-day decisions that need to be taken for the proper functioning and operation of the organization. These can be taken by middle or lower-level managers. For example, the Calculation of bonuses given to each individual is an operational decision and is performed by middle or lower-level managers. </a:t>
            </a:r>
          </a:p>
          <a:p>
            <a:pPr marL="63500" indent="0" algn="just">
              <a:spcBef>
                <a:spcPts val="0"/>
              </a:spcBef>
              <a:buNone/>
            </a:pPr>
            <a:endParaRPr lang="en-US" sz="1800" dirty="0">
              <a:solidFill>
                <a:schemeClr val="tx1"/>
              </a:solidFill>
              <a:latin typeface="Calibri" pitchFamily="34" charset="0"/>
              <a:cs typeface="Calibri" pitchFamily="34" charset="0"/>
            </a:endParaRPr>
          </a:p>
          <a:p>
            <a:pPr marL="63500" indent="0" algn="just">
              <a:spcBef>
                <a:spcPts val="0"/>
              </a:spcBef>
              <a:buNone/>
            </a:pPr>
            <a:endParaRPr lang="en-US" sz="1800" dirty="0">
              <a:solidFill>
                <a:schemeClr val="tx1"/>
              </a:solidFill>
              <a:latin typeface="Calibri" pitchFamily="34" charset="0"/>
              <a:cs typeface="Calibri" pitchFamily="34" charset="0"/>
            </a:endParaRPr>
          </a:p>
          <a:p>
            <a:pPr marL="406400" indent="-342900" algn="just">
              <a:lnSpc>
                <a:spcPct val="150000"/>
              </a:lnSpc>
              <a:buAutoNum type="arabicParenR"/>
            </a:pPr>
            <a:endParaRPr lang="en-US" sz="180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14703318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205" y="393475"/>
            <a:ext cx="7233517" cy="806700"/>
          </a:xfrm>
        </p:spPr>
        <p:txBody>
          <a:bodyPr/>
          <a:lstStyle/>
          <a:p>
            <a:r>
              <a:rPr lang="en-US" sz="4000" dirty="0">
                <a:latin typeface="Bell MT" pitchFamily="18" charset="0"/>
              </a:rPr>
              <a:t>Levels of Management</a:t>
            </a:r>
          </a:p>
        </p:txBody>
      </p:sp>
      <p:pic>
        <p:nvPicPr>
          <p:cNvPr id="5" name="Picture 4">
            <a:extLst>
              <a:ext uri="{FF2B5EF4-FFF2-40B4-BE49-F238E27FC236}">
                <a16:creationId xmlns:a16="http://schemas.microsoft.com/office/drawing/2014/main" xmlns="" id="{C0DB15C9-B36F-AA4B-8FBC-43711A315997}"/>
              </a:ext>
            </a:extLst>
          </p:cNvPr>
          <p:cNvPicPr>
            <a:picLocks noChangeAspect="1"/>
          </p:cNvPicPr>
          <p:nvPr/>
        </p:nvPicPr>
        <p:blipFill rotWithShape="1">
          <a:blip r:embed="rId2"/>
          <a:srcRect l="11504" t="24071" r="47434" b="28731"/>
          <a:stretch/>
        </p:blipFill>
        <p:spPr>
          <a:xfrm>
            <a:off x="857654" y="0"/>
            <a:ext cx="8003129" cy="5143500"/>
          </a:xfrm>
          <a:prstGeom prst="rect">
            <a:avLst/>
          </a:prstGeom>
        </p:spPr>
      </p:pic>
      <p:sp>
        <p:nvSpPr>
          <p:cNvPr id="6" name="TextBox 5">
            <a:extLst>
              <a:ext uri="{FF2B5EF4-FFF2-40B4-BE49-F238E27FC236}">
                <a16:creationId xmlns:a16="http://schemas.microsoft.com/office/drawing/2014/main" xmlns="" id="{8E98E585-77D8-2894-C91D-324BFF92C892}"/>
              </a:ext>
            </a:extLst>
          </p:cNvPr>
          <p:cNvSpPr txBox="1"/>
          <p:nvPr/>
        </p:nvSpPr>
        <p:spPr>
          <a:xfrm>
            <a:off x="1343278" y="2654188"/>
            <a:ext cx="2330506" cy="369332"/>
          </a:xfrm>
          <a:prstGeom prst="rect">
            <a:avLst/>
          </a:prstGeom>
          <a:noFill/>
        </p:spPr>
        <p:txBody>
          <a:bodyPr wrap="square" rtlCol="0">
            <a:spAutoFit/>
          </a:bodyPr>
          <a:lstStyle/>
          <a:p>
            <a:r>
              <a:rPr lang="en-US" dirty="0"/>
              <a:t>Raghav </a:t>
            </a:r>
            <a:r>
              <a:rPr lang="en-US" dirty="0" err="1"/>
              <a:t>Mehrontra</a:t>
            </a:r>
            <a:endParaRPr lang="en-US" dirty="0"/>
          </a:p>
        </p:txBody>
      </p:sp>
    </p:spTree>
    <p:extLst>
      <p:ext uri="{BB962C8B-B14F-4D97-AF65-F5344CB8AC3E}">
        <p14:creationId xmlns:p14="http://schemas.microsoft.com/office/powerpoint/2010/main" xmlns="" val="6648327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79834" y="588579"/>
            <a:ext cx="5623034" cy="4524315"/>
          </a:xfrm>
          <a:prstGeom prst="rect">
            <a:avLst/>
          </a:prstGeom>
        </p:spPr>
        <p:txBody>
          <a:bodyPr wrap="square">
            <a:spAutoFit/>
          </a:bodyPr>
          <a:lstStyle/>
          <a:p>
            <a:r>
              <a:rPr lang="en-US" dirty="0" smtClean="0">
                <a:solidFill>
                  <a:srgbClr val="C00000"/>
                </a:solidFill>
              </a:rPr>
              <a:t>Cross Cultural Management Case Study: Effective Business Management By </a:t>
            </a:r>
            <a:r>
              <a:rPr lang="en-US" dirty="0" err="1" smtClean="0">
                <a:solidFill>
                  <a:srgbClr val="C00000"/>
                </a:solidFill>
              </a:rPr>
              <a:t>Alizee</a:t>
            </a:r>
            <a:r>
              <a:rPr lang="en-US" dirty="0" smtClean="0">
                <a:solidFill>
                  <a:srgbClr val="C00000"/>
                </a:solidFill>
              </a:rPr>
              <a:t> Airline</a:t>
            </a:r>
          </a:p>
          <a:p>
            <a:endParaRPr lang="en-US" dirty="0" smtClean="0">
              <a:solidFill>
                <a:srgbClr val="C00000"/>
              </a:solidFill>
            </a:endParaRPr>
          </a:p>
          <a:p>
            <a:r>
              <a:rPr lang="en-US" b="1" dirty="0" smtClean="0"/>
              <a:t>Question</a:t>
            </a:r>
            <a:endParaRPr lang="en-US" dirty="0" smtClean="0"/>
          </a:p>
          <a:p>
            <a:r>
              <a:rPr lang="en-US" b="1" dirty="0" smtClean="0"/>
              <a:t>Task:</a:t>
            </a:r>
            <a:r>
              <a:rPr lang="en-US" dirty="0" smtClean="0"/>
              <a:t> The purpose of this assignment is to assess students’ ability to identify the cultural values and dimensions of different cultures and their impact on international business performance. The students should apply this knowledge from the perspective of a consultant, advising the </a:t>
            </a:r>
            <a:r>
              <a:rPr lang="en-US" dirty="0" err="1" smtClean="0"/>
              <a:t>Alizee</a:t>
            </a:r>
            <a:r>
              <a:rPr lang="en-US" dirty="0" smtClean="0"/>
              <a:t> airlines company how they could mitigate some of the cross-cultural problems to enhance business performance.</a:t>
            </a:r>
          </a:p>
          <a:p>
            <a:r>
              <a:rPr lang="en-US" dirty="0" smtClean="0"/>
              <a:t>Using GLOBE Study’s cultural dimensions as a point of reference, identify and discuss the cultural similarities and differences between India, china and USA illustrated in the case.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500" dirty="0">
                <a:latin typeface="Bell MT" pitchFamily="18" charset="0"/>
              </a:rPr>
              <a:t>Definitions</a:t>
            </a:r>
            <a:endParaRPr lang="en-US" sz="4500" dirty="0">
              <a:latin typeface="Impact" pitchFamily="34" charset="0"/>
            </a:endParaRPr>
          </a:p>
        </p:txBody>
      </p:sp>
      <p:sp>
        <p:nvSpPr>
          <p:cNvPr id="3" name="Content Placeholder 2"/>
          <p:cNvSpPr>
            <a:spLocks noGrp="1"/>
          </p:cNvSpPr>
          <p:nvPr>
            <p:ph type="body" idx="1"/>
          </p:nvPr>
        </p:nvSpPr>
        <p:spPr/>
        <p:txBody>
          <a:bodyPr>
            <a:normAutofit fontScale="85000" lnSpcReduction="10000"/>
          </a:bodyPr>
          <a:lstStyle/>
          <a:p>
            <a:pPr algn="just">
              <a:lnSpc>
                <a:spcPct val="150000"/>
              </a:lnSpc>
            </a:pPr>
            <a:r>
              <a:rPr lang="en-US" sz="3200" dirty="0">
                <a:solidFill>
                  <a:schemeClr val="tx1"/>
                </a:solidFill>
                <a:latin typeface="Calibri" pitchFamily="34" charset="0"/>
                <a:cs typeface="Calibri" pitchFamily="34" charset="0"/>
              </a:rPr>
              <a:t>Management is the force that integrates men and physical plant into an effective operating unit.</a:t>
            </a:r>
          </a:p>
          <a:p>
            <a:pPr algn="just">
              <a:lnSpc>
                <a:spcPct val="150000"/>
              </a:lnSpc>
            </a:pPr>
            <a:endParaRPr lang="en-US" sz="3200" dirty="0">
              <a:solidFill>
                <a:schemeClr val="tx1"/>
              </a:solidFill>
              <a:latin typeface="Calibri" pitchFamily="34" charset="0"/>
              <a:cs typeface="Calibri" pitchFamily="34" charset="0"/>
            </a:endParaRPr>
          </a:p>
          <a:p>
            <a:pPr algn="r">
              <a:lnSpc>
                <a:spcPct val="150000"/>
              </a:lnSpc>
              <a:buNone/>
            </a:pPr>
            <a:r>
              <a:rPr lang="en-US" sz="3200" b="1" dirty="0">
                <a:solidFill>
                  <a:schemeClr val="tx1"/>
                </a:solidFill>
                <a:latin typeface="Calibri" pitchFamily="34" charset="0"/>
                <a:cs typeface="Calibri" pitchFamily="34" charset="0"/>
              </a:rPr>
              <a:t>- Keith and </a:t>
            </a:r>
            <a:r>
              <a:rPr lang="en-US" sz="3200" b="1" dirty="0" err="1">
                <a:solidFill>
                  <a:schemeClr val="tx1"/>
                </a:solidFill>
                <a:latin typeface="Calibri" pitchFamily="34" charset="0"/>
                <a:cs typeface="Calibri" pitchFamily="34" charset="0"/>
              </a:rPr>
              <a:t>Gubelline</a:t>
            </a:r>
            <a:endParaRPr lang="en-US" sz="3200" b="1"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Cross-Cultural Issues In Management/Workplace  Environments</a:t>
            </a:r>
            <a:br>
              <a:rPr lang="en-US" dirty="0" smtClean="0"/>
            </a:br>
            <a:endParaRPr lang="en-US" dirty="0"/>
          </a:p>
        </p:txBody>
      </p:sp>
      <p:sp>
        <p:nvSpPr>
          <p:cNvPr id="1026" name="AutoShape 2" descr="Top 5 Cultural Issues in Workplace Environments: Identify and Prevent Them"/>
          <p:cNvSpPr>
            <a:spLocks noChangeAspect="1" noChangeArrowheads="1"/>
          </p:cNvSpPr>
          <p:nvPr/>
        </p:nvSpPr>
        <p:spPr bwMode="auto">
          <a:xfrm>
            <a:off x="63500" y="-136525"/>
            <a:ext cx="298450" cy="2984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292772" y="1208689"/>
            <a:ext cx="7662041" cy="3108543"/>
          </a:xfrm>
          <a:prstGeom prst="rect">
            <a:avLst/>
          </a:prstGeom>
        </p:spPr>
        <p:txBody>
          <a:bodyPr wrap="square">
            <a:spAutoFit/>
          </a:bodyPr>
          <a:lstStyle/>
          <a:p>
            <a:r>
              <a:rPr lang="en-US" sz="2800" dirty="0" smtClean="0"/>
              <a:t>There are many </a:t>
            </a:r>
            <a:r>
              <a:rPr lang="en-US" sz="2800" u="sng" dirty="0" smtClean="0"/>
              <a:t>benefits of cultural diversity in the workplace</a:t>
            </a:r>
            <a:r>
              <a:rPr lang="en-US" sz="2800" dirty="0" smtClean="0"/>
              <a:t>, including increased ability to solve problems, higher productivity, and innovative ideas. But an organization can only enjoy these benefits when culture-related conflicts are identified, eradicated, and prevented.</a:t>
            </a:r>
            <a:endParaRPr lang="en-US" sz="28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2674883" y="683050"/>
            <a:ext cx="6122276" cy="3477875"/>
          </a:xfrm>
          <a:prstGeom prst="rect">
            <a:avLst/>
          </a:prstGeom>
        </p:spPr>
        <p:txBody>
          <a:bodyPr wrap="square">
            <a:spAutoFit/>
          </a:bodyPr>
          <a:lstStyle/>
          <a:p>
            <a:r>
              <a:rPr lang="en-US" sz="2000" b="1" dirty="0" smtClean="0">
                <a:solidFill>
                  <a:srgbClr val="C00000"/>
                </a:solidFill>
              </a:rPr>
              <a:t>Religion</a:t>
            </a:r>
          </a:p>
          <a:p>
            <a:endParaRPr lang="en-US" sz="2000" dirty="0" smtClean="0"/>
          </a:p>
          <a:p>
            <a:r>
              <a:rPr lang="en-US" sz="2000" dirty="0" smtClean="0"/>
              <a:t>Religion is a core cultural characteristic of many people's identity and it can affect perceptions, intentions as well as work behavior. Different beliefs and ethical principles can cause conflict among co-workers or even lead to religious discrimination.</a:t>
            </a:r>
          </a:p>
          <a:p>
            <a:r>
              <a:rPr lang="en-US" sz="2000" dirty="0" smtClean="0"/>
              <a:t>Your organization needs to have policies and </a:t>
            </a:r>
            <a:r>
              <a:rPr lang="en-US" sz="2000" u="sng" dirty="0" smtClean="0"/>
              <a:t>religious accommodations</a:t>
            </a:r>
            <a:r>
              <a:rPr lang="en-US" sz="2000" dirty="0" smtClean="0"/>
              <a:t> to ensure everyone is respectful of each others' beliefs while still providing a fair standard of conduct for customers and clients.</a:t>
            </a:r>
            <a:endParaRPr lang="en-US" sz="2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3284482" y="702884"/>
            <a:ext cx="4572000" cy="2585323"/>
          </a:xfrm>
          <a:prstGeom prst="rect">
            <a:avLst/>
          </a:prstGeom>
        </p:spPr>
        <p:txBody>
          <a:bodyPr>
            <a:spAutoFit/>
          </a:bodyPr>
          <a:lstStyle/>
          <a:p>
            <a:r>
              <a:rPr lang="en-US" b="1" dirty="0" smtClean="0">
                <a:solidFill>
                  <a:srgbClr val="C00000"/>
                </a:solidFill>
              </a:rPr>
              <a:t>Gender Identity</a:t>
            </a:r>
            <a:endParaRPr lang="en-US" dirty="0" smtClean="0">
              <a:solidFill>
                <a:srgbClr val="C00000"/>
              </a:solidFill>
            </a:endParaRPr>
          </a:p>
          <a:p>
            <a:r>
              <a:rPr lang="en-US" dirty="0" smtClean="0"/>
              <a:t>Workplace issues due to Gender orientation are very common. Some gender communities are often subject to harassment, hostility, biased jokes, or inappropriate questionsº that lead to employee disengagement. In fact, many workers hide their identities for fear of discrimination.</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286000" y="1002090"/>
            <a:ext cx="4572000" cy="3139321"/>
          </a:xfrm>
          <a:prstGeom prst="rect">
            <a:avLst/>
          </a:prstGeom>
        </p:spPr>
        <p:txBody>
          <a:bodyPr>
            <a:spAutoFit/>
          </a:bodyPr>
          <a:lstStyle/>
          <a:p>
            <a:r>
              <a:rPr lang="en-US" b="1" dirty="0" smtClean="0">
                <a:solidFill>
                  <a:srgbClr val="C00000"/>
                </a:solidFill>
              </a:rPr>
              <a:t>Education</a:t>
            </a:r>
            <a:endParaRPr lang="en-US" dirty="0" smtClean="0">
              <a:solidFill>
                <a:srgbClr val="C00000"/>
              </a:solidFill>
            </a:endParaRPr>
          </a:p>
          <a:p>
            <a:r>
              <a:rPr lang="en-US" dirty="0" smtClean="0"/>
              <a:t>The educational level is also part of people's background and affects how they fit into workplace environments. Differences in educational experiences mean different approaches to problems and situations in the workplace. This can cause conflicts among employees working on the same projects but implementing certain methodologies based on their own education.</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958662" y="699155"/>
            <a:ext cx="4572000" cy="3477875"/>
          </a:xfrm>
          <a:prstGeom prst="rect">
            <a:avLst/>
          </a:prstGeom>
        </p:spPr>
        <p:txBody>
          <a:bodyPr>
            <a:spAutoFit/>
          </a:bodyPr>
          <a:lstStyle/>
          <a:p>
            <a:r>
              <a:rPr lang="en-US" sz="2000" b="1" dirty="0" smtClean="0">
                <a:solidFill>
                  <a:srgbClr val="C00000"/>
                </a:solidFill>
              </a:rPr>
              <a:t>Ethnicity</a:t>
            </a:r>
            <a:endParaRPr lang="en-US" sz="2000" dirty="0" smtClean="0">
              <a:solidFill>
                <a:srgbClr val="C00000"/>
              </a:solidFill>
            </a:endParaRPr>
          </a:p>
          <a:p>
            <a:r>
              <a:rPr lang="en-US" sz="2000" dirty="0" smtClean="0"/>
              <a:t>The term "ethnicity" refers to belonging to a social group who identify with each other based on their shared attributes like common heritage, language, identity, and origin. Common examples of ethnicity include: Hispanic, Irish, Cambodian, or Jewish. Each has its unique behavior patterns, mannerisms, and communication styles.</a:t>
            </a:r>
            <a:endParaRPr lang="en-US" sz="2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2286000" y="448092"/>
            <a:ext cx="4572000" cy="4524315"/>
          </a:xfrm>
          <a:prstGeom prst="rect">
            <a:avLst/>
          </a:prstGeom>
        </p:spPr>
        <p:txBody>
          <a:bodyPr>
            <a:spAutoFit/>
          </a:bodyPr>
          <a:lstStyle/>
          <a:p>
            <a:r>
              <a:rPr lang="en-US" b="1" dirty="0" smtClean="0">
                <a:solidFill>
                  <a:srgbClr val="C00000"/>
                </a:solidFill>
              </a:rPr>
              <a:t>Generation</a:t>
            </a:r>
            <a:endParaRPr lang="en-US" dirty="0" smtClean="0">
              <a:solidFill>
                <a:srgbClr val="C00000"/>
              </a:solidFill>
            </a:endParaRPr>
          </a:p>
          <a:p>
            <a:r>
              <a:rPr lang="en-US" dirty="0" smtClean="0"/>
              <a:t>Depending on their generation, employees may also have different outlooks, values, and ideas about business and professionalism. For example, older generations tend to have long-term career expectations, making them more loyal to an employer.</a:t>
            </a:r>
          </a:p>
          <a:p>
            <a:endParaRPr lang="en-US" dirty="0" smtClean="0"/>
          </a:p>
          <a:p>
            <a:r>
              <a:rPr lang="en-US" dirty="0" smtClean="0"/>
              <a:t>On the other hand, </a:t>
            </a:r>
            <a:r>
              <a:rPr lang="en-US" dirty="0" err="1" smtClean="0"/>
              <a:t>Millennials</a:t>
            </a:r>
            <a:r>
              <a:rPr lang="en-US" dirty="0" smtClean="0"/>
              <a:t> tend to have a higher value of work-life balance and consistently seek growth opportunities, so they are most likely to move on to another company or higher positions.</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2885090" y="364689"/>
            <a:ext cx="6017172" cy="2031325"/>
          </a:xfrm>
          <a:prstGeom prst="rect">
            <a:avLst/>
          </a:prstGeom>
        </p:spPr>
        <p:txBody>
          <a:bodyPr wrap="square">
            <a:spAutoFit/>
          </a:bodyPr>
          <a:lstStyle/>
          <a:p>
            <a:r>
              <a:rPr lang="en-US" b="1" dirty="0" smtClean="0">
                <a:solidFill>
                  <a:srgbClr val="C00000"/>
                </a:solidFill>
              </a:rPr>
              <a:t>Cultural Behavior</a:t>
            </a:r>
            <a:endParaRPr lang="en-US" dirty="0" smtClean="0">
              <a:solidFill>
                <a:srgbClr val="C00000"/>
              </a:solidFill>
            </a:endParaRPr>
          </a:p>
          <a:p>
            <a:r>
              <a:rPr lang="en-US" dirty="0" smtClean="0"/>
              <a:t>Sophie , who recently migrated from Singapore, is starting a new job as a newspaper editor in New York. After a couple of weeks, she notices her co-workers are not approaching her much and she feels like she doesn't fit in. She decides to bring it up with her manager to see if he has any feedback for her.</a:t>
            </a:r>
            <a:endParaRPr lang="en-US" dirty="0"/>
          </a:p>
        </p:txBody>
      </p:sp>
      <p:sp>
        <p:nvSpPr>
          <p:cNvPr id="6" name="Rectangle 5"/>
          <p:cNvSpPr/>
          <p:nvPr/>
        </p:nvSpPr>
        <p:spPr>
          <a:xfrm>
            <a:off x="2874578" y="2699849"/>
            <a:ext cx="6038193" cy="2246769"/>
          </a:xfrm>
          <a:prstGeom prst="rect">
            <a:avLst/>
          </a:prstGeom>
        </p:spPr>
        <p:txBody>
          <a:bodyPr wrap="square">
            <a:spAutoFit/>
          </a:bodyPr>
          <a:lstStyle/>
          <a:p>
            <a:r>
              <a:rPr lang="en-US" sz="2000" dirty="0" smtClean="0"/>
              <a:t>Her colleagues think she is not friendly or doesn't like them because she avoids eye contact when speaking with them. That makes it uncomfortable for everyone else to have a conversation with Chloe. So she does this because direct eye contact can be considered aggressive or rude in Singaporean culture</a:t>
            </a:r>
            <a:endParaRPr lang="en-US" sz="20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Rectangle 4"/>
          <p:cNvSpPr/>
          <p:nvPr/>
        </p:nvSpPr>
        <p:spPr>
          <a:xfrm>
            <a:off x="2286000" y="377570"/>
            <a:ext cx="6858000" cy="3970318"/>
          </a:xfrm>
          <a:prstGeom prst="rect">
            <a:avLst/>
          </a:prstGeom>
        </p:spPr>
        <p:txBody>
          <a:bodyPr wrap="square">
            <a:spAutoFit/>
          </a:bodyPr>
          <a:lstStyle/>
          <a:p>
            <a:r>
              <a:rPr lang="en-US" b="1" dirty="0" smtClean="0"/>
              <a:t>Experience Clashes</a:t>
            </a:r>
          </a:p>
          <a:p>
            <a:endParaRPr lang="en-US" dirty="0" smtClean="0"/>
          </a:p>
          <a:p>
            <a:r>
              <a:rPr lang="en-US" dirty="0" smtClean="0"/>
              <a:t>Omar, who recently graduated in marketing, just started a new job at a local agency. He starts working on a new project, along with two other employees who have been part of the agency for a couple of years.</a:t>
            </a:r>
          </a:p>
          <a:p>
            <a:r>
              <a:rPr lang="en-US" dirty="0" smtClean="0"/>
              <a:t>He quickly finds that his observations and ideas are not being taken into consideration, and when he brings it up with his colleagues, he's told "that's just not how we do it here". He knows that marketing strategies change constantly and he could bring new and fresh ideas to the table, but he keeps on being shut down.</a:t>
            </a:r>
          </a:p>
          <a:p>
            <a:r>
              <a:rPr lang="en-US" dirty="0" smtClean="0"/>
              <a:t>Omar will soon lose motivation and could start looking for other job opportunities where he feels like he can contribute more.</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Thank you </a:t>
            </a:r>
            <a:br>
              <a:rPr lang="en-US" sz="8000" dirty="0" smtClean="0"/>
            </a:br>
            <a:endParaRPr lang="en-US" sz="8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500" dirty="0">
                <a:latin typeface="Bell MT" pitchFamily="18" charset="0"/>
              </a:rPr>
              <a:t>Definitions</a:t>
            </a:r>
            <a:endParaRPr lang="en-US" sz="4500" dirty="0">
              <a:latin typeface="Impact" pitchFamily="34" charset="0"/>
            </a:endParaRPr>
          </a:p>
        </p:txBody>
      </p:sp>
      <p:sp>
        <p:nvSpPr>
          <p:cNvPr id="3" name="Content Placeholder 2"/>
          <p:cNvSpPr>
            <a:spLocks noGrp="1"/>
          </p:cNvSpPr>
          <p:nvPr>
            <p:ph type="body" idx="1"/>
          </p:nvPr>
        </p:nvSpPr>
        <p:spPr/>
        <p:txBody>
          <a:bodyPr>
            <a:normAutofit fontScale="62500" lnSpcReduction="20000"/>
          </a:bodyPr>
          <a:lstStyle/>
          <a:p>
            <a:pPr algn="just">
              <a:lnSpc>
                <a:spcPct val="150000"/>
              </a:lnSpc>
            </a:pPr>
            <a:r>
              <a:rPr lang="en-US" sz="3200" dirty="0">
                <a:solidFill>
                  <a:schemeClr val="tx1"/>
                </a:solidFill>
                <a:latin typeface="Calibri" pitchFamily="34" charset="0"/>
                <a:cs typeface="Calibri" pitchFamily="34" charset="0"/>
              </a:rPr>
              <a:t> "Management is the guidance, leadership and control of the efforts of group of persons for a common object." </a:t>
            </a:r>
          </a:p>
          <a:p>
            <a:pPr algn="r">
              <a:lnSpc>
                <a:spcPct val="150000"/>
              </a:lnSpc>
              <a:buNone/>
            </a:pPr>
            <a:r>
              <a:rPr lang="en-US" sz="3200" b="1" dirty="0">
                <a:solidFill>
                  <a:schemeClr val="tx1"/>
                </a:solidFill>
                <a:latin typeface="Calibri" pitchFamily="34" charset="0"/>
                <a:cs typeface="Calibri" pitchFamily="34" charset="0"/>
              </a:rPr>
              <a:t>-William H. Newman</a:t>
            </a:r>
            <a:r>
              <a:rPr lang="en-US" sz="3200" dirty="0">
                <a:solidFill>
                  <a:schemeClr val="tx1"/>
                </a:solidFill>
                <a:latin typeface="Calibri" pitchFamily="34" charset="0"/>
                <a:cs typeface="Calibri" pitchFamily="34" charset="0"/>
              </a:rPr>
              <a:t> </a:t>
            </a:r>
          </a:p>
          <a:p>
            <a:pPr algn="just">
              <a:lnSpc>
                <a:spcPct val="150000"/>
              </a:lnSpc>
            </a:pPr>
            <a:r>
              <a:rPr lang="en-US" sz="3200" dirty="0">
                <a:solidFill>
                  <a:schemeClr val="tx1"/>
                </a:solidFill>
                <a:latin typeface="Calibri" pitchFamily="34" charset="0"/>
                <a:cs typeface="Calibri" pitchFamily="34" charset="0"/>
              </a:rPr>
              <a:t>"Management is the planning process of the working of an industry." </a:t>
            </a:r>
          </a:p>
          <a:p>
            <a:pPr algn="r">
              <a:lnSpc>
                <a:spcPct val="150000"/>
              </a:lnSpc>
              <a:buNone/>
            </a:pPr>
            <a:r>
              <a:rPr lang="en-US" sz="3200" dirty="0">
                <a:solidFill>
                  <a:schemeClr val="tx1"/>
                </a:solidFill>
                <a:latin typeface="Calibri" pitchFamily="34" charset="0"/>
                <a:cs typeface="Calibri" pitchFamily="34" charset="0"/>
              </a:rPr>
              <a:t>- </a:t>
            </a:r>
            <a:r>
              <a:rPr lang="en-US" sz="3200" b="1" dirty="0">
                <a:solidFill>
                  <a:schemeClr val="tx1"/>
                </a:solidFill>
                <a:latin typeface="Calibri" pitchFamily="34" charset="0"/>
                <a:cs typeface="Calibri" pitchFamily="34" charset="0"/>
              </a:rPr>
              <a:t>Breach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Bell MT" pitchFamily="18" charset="0"/>
                <a:cs typeface="Aharoni"/>
              </a:rPr>
              <a:t>Nature/Characteristics</a:t>
            </a:r>
          </a:p>
        </p:txBody>
      </p:sp>
      <p:sp>
        <p:nvSpPr>
          <p:cNvPr id="3" name="Content Placeholder 2"/>
          <p:cNvSpPr>
            <a:spLocks noGrp="1"/>
          </p:cNvSpPr>
          <p:nvPr>
            <p:ph type="body" idx="1"/>
          </p:nvPr>
        </p:nvSpPr>
        <p:spPr/>
        <p:txBody>
          <a:bodyPr>
            <a:normAutofit fontScale="92500" lnSpcReduction="10000"/>
          </a:bodyPr>
          <a:lstStyle/>
          <a:p>
            <a:pPr>
              <a:buFont typeface="Arial" pitchFamily="34" charset="0"/>
              <a:buChar char="•"/>
            </a:pPr>
            <a:r>
              <a:rPr lang="en-US" sz="1800" dirty="0">
                <a:solidFill>
                  <a:schemeClr val="tx1"/>
                </a:solidFill>
                <a:latin typeface="Calibri" pitchFamily="34" charset="0"/>
                <a:cs typeface="Calibri" pitchFamily="34" charset="0"/>
              </a:rPr>
              <a:t>Management is both Science and Art</a:t>
            </a:r>
          </a:p>
          <a:p>
            <a:pPr>
              <a:buFont typeface="Arial" pitchFamily="34" charset="0"/>
              <a:buChar char="•"/>
            </a:pPr>
            <a:r>
              <a:rPr lang="en-US" sz="1800" dirty="0">
                <a:solidFill>
                  <a:schemeClr val="tx1"/>
                </a:solidFill>
                <a:latin typeface="Calibri" pitchFamily="34" charset="0"/>
                <a:cs typeface="Calibri" pitchFamily="34" charset="0"/>
              </a:rPr>
              <a:t>Management as Profession</a:t>
            </a:r>
          </a:p>
          <a:p>
            <a:pPr>
              <a:buFont typeface="Arial" pitchFamily="34" charset="0"/>
              <a:buChar char="•"/>
            </a:pPr>
            <a:r>
              <a:rPr lang="en-US" sz="1800" dirty="0">
                <a:solidFill>
                  <a:schemeClr val="tx1"/>
                </a:solidFill>
                <a:latin typeface="Calibri" pitchFamily="34" charset="0"/>
                <a:cs typeface="Calibri" pitchFamily="34" charset="0"/>
              </a:rPr>
              <a:t>Management is a Mobile process</a:t>
            </a:r>
          </a:p>
          <a:p>
            <a:pPr>
              <a:buFont typeface="Arial" pitchFamily="34" charset="0"/>
              <a:buChar char="•"/>
            </a:pPr>
            <a:r>
              <a:rPr lang="en-US" sz="1800" dirty="0">
                <a:solidFill>
                  <a:schemeClr val="tx1"/>
                </a:solidFill>
                <a:latin typeface="Calibri" pitchFamily="34" charset="0"/>
                <a:cs typeface="Calibri" pitchFamily="34" charset="0"/>
              </a:rPr>
              <a:t>Management is inherent and earned genius</a:t>
            </a:r>
          </a:p>
          <a:p>
            <a:pPr>
              <a:buFont typeface="Arial" pitchFamily="34" charset="0"/>
              <a:buChar char="•"/>
            </a:pPr>
            <a:r>
              <a:rPr lang="en-US" sz="1800" dirty="0">
                <a:solidFill>
                  <a:schemeClr val="tx1"/>
                </a:solidFill>
                <a:latin typeface="Calibri" pitchFamily="34" charset="0"/>
                <a:cs typeface="Calibri" pitchFamily="34" charset="0"/>
              </a:rPr>
              <a:t>Management is important in every field</a:t>
            </a:r>
          </a:p>
          <a:p>
            <a:pPr>
              <a:buFont typeface="Arial" pitchFamily="34" charset="0"/>
              <a:buChar char="•"/>
            </a:pPr>
            <a:r>
              <a:rPr lang="en-US" sz="1800" dirty="0">
                <a:solidFill>
                  <a:schemeClr val="tx1"/>
                </a:solidFill>
                <a:latin typeface="Calibri" pitchFamily="34" charset="0"/>
                <a:cs typeface="Calibri" pitchFamily="34" charset="0"/>
              </a:rPr>
              <a:t>Socially Responsible</a:t>
            </a:r>
          </a:p>
          <a:p>
            <a:pPr>
              <a:buFont typeface="Arial" pitchFamily="34" charset="0"/>
              <a:buChar char="•"/>
            </a:pPr>
            <a:endParaRPr lang="en-US" sz="1800" dirty="0">
              <a:solidFill>
                <a:schemeClr val="tx1"/>
              </a:solidFill>
              <a:latin typeface="Calibri" pitchFamily="34" charset="0"/>
              <a:cs typeface="Calibri" pitchFamily="34" charset="0"/>
            </a:endParaRPr>
          </a:p>
        </p:txBody>
      </p:sp>
      <p:sp>
        <p:nvSpPr>
          <p:cNvPr id="4" name="Text Placeholder 3"/>
          <p:cNvSpPr>
            <a:spLocks noGrp="1"/>
          </p:cNvSpPr>
          <p:nvPr>
            <p:ph type="body" idx="2"/>
          </p:nvPr>
        </p:nvSpPr>
        <p:spPr/>
        <p:txBody>
          <a:bodyPr>
            <a:normAutofit fontScale="92500" lnSpcReduction="10000"/>
          </a:bodyPr>
          <a:lstStyle/>
          <a:p>
            <a:pPr>
              <a:buFont typeface="Arial" pitchFamily="34" charset="0"/>
              <a:buChar char="•"/>
            </a:pPr>
            <a:r>
              <a:rPr lang="en-US" sz="1800" dirty="0">
                <a:solidFill>
                  <a:schemeClr val="tx1"/>
                </a:solidFill>
                <a:latin typeface="Calibri" pitchFamily="34" charset="0"/>
                <a:cs typeface="Calibri" pitchFamily="34" charset="0"/>
              </a:rPr>
              <a:t>Management in the form of entire development</a:t>
            </a:r>
          </a:p>
          <a:p>
            <a:pPr>
              <a:buFont typeface="Arial" pitchFamily="34" charset="0"/>
              <a:buChar char="•"/>
            </a:pPr>
            <a:r>
              <a:rPr lang="en-US" sz="1800" dirty="0">
                <a:solidFill>
                  <a:schemeClr val="tx1"/>
                </a:solidFill>
                <a:latin typeface="Calibri" pitchFamily="34" charset="0"/>
                <a:cs typeface="Calibri" pitchFamily="34" charset="0"/>
              </a:rPr>
              <a:t>Management is a process</a:t>
            </a:r>
          </a:p>
          <a:p>
            <a:pPr>
              <a:buFont typeface="Arial" pitchFamily="34" charset="0"/>
              <a:buChar char="•"/>
            </a:pPr>
            <a:r>
              <a:rPr lang="en-US" sz="1800" dirty="0">
                <a:solidFill>
                  <a:schemeClr val="tx1"/>
                </a:solidFill>
                <a:latin typeface="Calibri" pitchFamily="34" charset="0"/>
                <a:cs typeface="Calibri" pitchFamily="34" charset="0"/>
              </a:rPr>
              <a:t>Management is a collective effort</a:t>
            </a:r>
          </a:p>
          <a:p>
            <a:pPr>
              <a:buFont typeface="Arial" pitchFamily="34" charset="0"/>
              <a:buChar char="•"/>
            </a:pPr>
            <a:r>
              <a:rPr lang="en-US" sz="1800" dirty="0">
                <a:solidFill>
                  <a:schemeClr val="tx1"/>
                </a:solidFill>
                <a:latin typeface="Calibri" pitchFamily="34" charset="0"/>
                <a:cs typeface="Calibri" pitchFamily="34" charset="0"/>
              </a:rPr>
              <a:t>Management is the achievement of pre-determined goals</a:t>
            </a:r>
          </a:p>
          <a:p>
            <a:pPr>
              <a:buFont typeface="Arial" pitchFamily="34" charset="0"/>
              <a:buChar char="•"/>
            </a:pPr>
            <a:r>
              <a:rPr lang="en-US" sz="1800" dirty="0">
                <a:solidFill>
                  <a:schemeClr val="tx1"/>
                </a:solidFill>
                <a:latin typeface="Calibri" pitchFamily="34" charset="0"/>
                <a:cs typeface="Calibri" pitchFamily="34" charset="0"/>
              </a:rPr>
              <a:t>Necessary at All Levels</a:t>
            </a:r>
          </a:p>
          <a:p>
            <a:pPr>
              <a:buFont typeface="Arial" pitchFamily="34" charset="0"/>
              <a:buChar char="•"/>
            </a:pPr>
            <a:r>
              <a:rPr lang="en-US" sz="1800" dirty="0">
                <a:solidFill>
                  <a:schemeClr val="tx1"/>
                </a:solidFill>
                <a:latin typeface="Calibri" pitchFamily="34" charset="0"/>
                <a:cs typeface="Calibri" pitchFamily="34" charset="0"/>
              </a:rPr>
              <a:t>Universal Process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Bell MT" pitchFamily="18" charset="0"/>
                <a:cs typeface="Aharoni"/>
              </a:rPr>
              <a:t>Nature/Characteristics</a:t>
            </a:r>
            <a:endParaRPr lang="en-US" sz="4000" dirty="0">
              <a:latin typeface="Aharoni" pitchFamily="2" charset="-79"/>
              <a:cs typeface="Aharoni" pitchFamily="2" charset="-79"/>
            </a:endParaRPr>
          </a:p>
        </p:txBody>
      </p:sp>
      <p:sp>
        <p:nvSpPr>
          <p:cNvPr id="3" name="Content Placeholder 2"/>
          <p:cNvSpPr>
            <a:spLocks noGrp="1"/>
          </p:cNvSpPr>
          <p:nvPr>
            <p:ph type="body" idx="1"/>
          </p:nvPr>
        </p:nvSpPr>
        <p:spPr>
          <a:xfrm>
            <a:off x="1556331" y="1349143"/>
            <a:ext cx="7085700" cy="3584809"/>
          </a:xfrm>
        </p:spPr>
        <p:txBody>
          <a:bodyPr>
            <a:normAutofit fontScale="85000" lnSpcReduction="10000"/>
          </a:bodyPr>
          <a:lstStyle/>
          <a:p>
            <a:pPr algn="just">
              <a:lnSpc>
                <a:spcPct val="120000"/>
              </a:lnSpc>
              <a:buNone/>
            </a:pPr>
            <a:r>
              <a:rPr lang="en-US" sz="2400" b="1" u="sng" dirty="0">
                <a:solidFill>
                  <a:schemeClr val="tx1"/>
                </a:solidFill>
                <a:latin typeface="Calibri" pitchFamily="34" charset="0"/>
                <a:cs typeface="Calibri" pitchFamily="34" charset="0"/>
              </a:rPr>
              <a:t>Management is both Science and Art:</a:t>
            </a:r>
            <a:r>
              <a:rPr lang="en-US" sz="2400" dirty="0">
                <a:solidFill>
                  <a:schemeClr val="tx1"/>
                </a:solidFill>
                <a:latin typeface="Calibri" pitchFamily="34" charset="0"/>
                <a:cs typeface="Calibri" pitchFamily="34" charset="0"/>
              </a:rPr>
              <a:t> </a:t>
            </a:r>
          </a:p>
          <a:p>
            <a:pPr algn="just">
              <a:lnSpc>
                <a:spcPct val="120000"/>
              </a:lnSpc>
              <a:buFont typeface="Arial" pitchFamily="34" charset="0"/>
              <a:buChar char="•"/>
            </a:pPr>
            <a:r>
              <a:rPr lang="en-US" sz="2400" dirty="0">
                <a:solidFill>
                  <a:schemeClr val="tx1"/>
                </a:solidFill>
                <a:latin typeface="Calibri" pitchFamily="34" charset="0"/>
                <a:cs typeface="Calibri" pitchFamily="34" charset="0"/>
              </a:rPr>
              <a:t>Management is both Science and Art because the subject is studied in serial order and problems are considered for solution. As a science, it narrates several important laws. </a:t>
            </a:r>
          </a:p>
          <a:p>
            <a:pPr algn="just">
              <a:lnSpc>
                <a:spcPct val="120000"/>
              </a:lnSpc>
              <a:buFont typeface="Arial" pitchFamily="34" charset="0"/>
              <a:buChar char="•"/>
            </a:pPr>
            <a:r>
              <a:rPr lang="en-US" sz="2400" dirty="0">
                <a:solidFill>
                  <a:schemeClr val="tx1"/>
                </a:solidFill>
                <a:latin typeface="Calibri" pitchFamily="34" charset="0"/>
                <a:cs typeface="Calibri" pitchFamily="34" charset="0"/>
              </a:rPr>
              <a:t>Under the art of management are included systems, policies and techniques so as to achieve the pre-determined goals. </a:t>
            </a:r>
          </a:p>
          <a:p>
            <a:pPr algn="just">
              <a:lnSpc>
                <a:spcPct val="120000"/>
              </a:lnSpc>
              <a:buFont typeface="Arial" pitchFamily="34" charset="0"/>
              <a:buChar char="•"/>
            </a:pPr>
            <a:r>
              <a:rPr lang="en-US" sz="2400" dirty="0">
                <a:solidFill>
                  <a:schemeClr val="tx1"/>
                </a:solidFill>
                <a:latin typeface="Calibri" pitchFamily="34" charset="0"/>
                <a:cs typeface="Calibri" pitchFamily="34" charset="0"/>
              </a:rPr>
              <a:t>Theoretical knowledge must be supplemented and perfected by practical knowledge. Both theory and practice are equally important for management.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Bell MT" pitchFamily="18" charset="0"/>
                <a:cs typeface="Aharoni"/>
              </a:rPr>
              <a:t>Nature/Characteristics</a:t>
            </a:r>
            <a:endParaRPr lang="en-US" sz="4000" dirty="0">
              <a:latin typeface="Aharoni" pitchFamily="2" charset="-79"/>
              <a:cs typeface="Aharoni" pitchFamily="2" charset="-79"/>
            </a:endParaRPr>
          </a:p>
        </p:txBody>
      </p:sp>
      <p:sp>
        <p:nvSpPr>
          <p:cNvPr id="3" name="Content Placeholder 2"/>
          <p:cNvSpPr>
            <a:spLocks noGrp="1"/>
          </p:cNvSpPr>
          <p:nvPr>
            <p:ph type="body" idx="1"/>
          </p:nvPr>
        </p:nvSpPr>
        <p:spPr/>
        <p:txBody>
          <a:bodyPr>
            <a:noAutofit/>
          </a:bodyPr>
          <a:lstStyle/>
          <a:p>
            <a:pPr algn="just">
              <a:lnSpc>
                <a:spcPct val="150000"/>
              </a:lnSpc>
              <a:buNone/>
            </a:pPr>
            <a:r>
              <a:rPr lang="en-US" sz="2000" b="1" u="sng" dirty="0">
                <a:solidFill>
                  <a:schemeClr val="tx1"/>
                </a:solidFill>
                <a:latin typeface="Calibri" pitchFamily="34" charset="0"/>
                <a:cs typeface="Calibri" pitchFamily="34" charset="0"/>
              </a:rPr>
              <a:t>Management as a Profession:</a:t>
            </a:r>
            <a:r>
              <a:rPr lang="en-US" sz="2000" u="sng" dirty="0">
                <a:solidFill>
                  <a:schemeClr val="tx1"/>
                </a:solidFill>
                <a:latin typeface="Calibri" pitchFamily="34" charset="0"/>
                <a:cs typeface="Calibri" pitchFamily="34" charset="0"/>
              </a:rPr>
              <a:t> </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Business management has been adopted by persons as a profession in developed countries like America, Germany, Britain and France. </a:t>
            </a:r>
          </a:p>
          <a:p>
            <a:pPr algn="just">
              <a:lnSpc>
                <a:spcPct val="150000"/>
              </a:lnSpc>
              <a:buFont typeface="Arial" pitchFamily="34" charset="0"/>
              <a:buChar char="•"/>
            </a:pPr>
            <a:r>
              <a:rPr lang="en-US" sz="2000" dirty="0">
                <a:solidFill>
                  <a:schemeClr val="tx1"/>
                </a:solidFill>
                <a:latin typeface="Calibri" pitchFamily="34" charset="0"/>
                <a:cs typeface="Calibri" pitchFamily="34" charset="0"/>
              </a:rPr>
              <a:t>At present special knowledge is essential for efficient management in India like other countries. Several institutions have started to impart training in management. </a:t>
            </a:r>
          </a:p>
          <a:p>
            <a:pPr algn="just">
              <a:lnSpc>
                <a:spcPct val="150000"/>
              </a:lnSpc>
              <a:buFont typeface="Arial" pitchFamily="34" charset="0"/>
              <a:buChar char="•"/>
            </a:pPr>
            <a:endParaRPr lang="en-US" sz="20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eme27">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incul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26">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TotalTime>
  <Words>2741</Words>
  <Application>Microsoft Office PowerPoint</Application>
  <PresentationFormat>On-screen Show (16:9)</PresentationFormat>
  <Paragraphs>238</Paragraphs>
  <Slides>58</Slides>
  <Notes>0</Notes>
  <HiddenSlides>0</HiddenSlides>
  <MMClips>0</MMClips>
  <ScaleCrop>false</ScaleCrop>
  <HeadingPairs>
    <vt:vector size="4" baseType="variant">
      <vt:variant>
        <vt:lpstr>Theme</vt:lpstr>
      </vt:variant>
      <vt:variant>
        <vt:i4>3</vt:i4>
      </vt:variant>
      <vt:variant>
        <vt:lpstr>Slide Titles</vt:lpstr>
      </vt:variant>
      <vt:variant>
        <vt:i4>58</vt:i4>
      </vt:variant>
    </vt:vector>
  </HeadingPairs>
  <TitlesOfParts>
    <vt:vector size="61" baseType="lpstr">
      <vt:lpstr>Theme27</vt:lpstr>
      <vt:lpstr>Trinculo template</vt:lpstr>
      <vt:lpstr>Theme26</vt:lpstr>
      <vt:lpstr>FUNDAMENTALS OF MANAGEMENT</vt:lpstr>
      <vt:lpstr>Meaning</vt:lpstr>
      <vt:lpstr>Definitions</vt:lpstr>
      <vt:lpstr>Definitions</vt:lpstr>
      <vt:lpstr>Definitions</vt:lpstr>
      <vt:lpstr>Definitions</vt:lpstr>
      <vt:lpstr>Nature/Characteristics</vt:lpstr>
      <vt:lpstr>Nature/Characteristics</vt:lpstr>
      <vt:lpstr>Nature/Characteristics</vt:lpstr>
      <vt:lpstr>Nature/Characteristics</vt:lpstr>
      <vt:lpstr>Nature/Characteristics</vt:lpstr>
      <vt:lpstr>Nature/Characteristics</vt:lpstr>
      <vt:lpstr>Nature/Characteristics</vt:lpstr>
      <vt:lpstr>Nature/Characteristics</vt:lpstr>
      <vt:lpstr>Nature/Characteristics</vt:lpstr>
      <vt:lpstr>Nature/Characteristics</vt:lpstr>
      <vt:lpstr>Nature/Characteristics</vt:lpstr>
      <vt:lpstr>Nature/Characteristics</vt:lpstr>
      <vt:lpstr>Nature/Characteristics</vt:lpstr>
      <vt:lpstr>Importance of Management </vt:lpstr>
      <vt:lpstr>Slide 21</vt:lpstr>
      <vt:lpstr>MANAGEMENT FUNCTIONS</vt:lpstr>
      <vt:lpstr>Management Functions</vt:lpstr>
      <vt:lpstr>Planning</vt:lpstr>
      <vt:lpstr>Organizing</vt:lpstr>
      <vt:lpstr>Staffing</vt:lpstr>
      <vt:lpstr>Directing</vt:lpstr>
      <vt:lpstr>Controlling</vt:lpstr>
      <vt:lpstr>Process of Carrying out the Functions</vt:lpstr>
      <vt:lpstr>Roles of Manager- The Managerial Role</vt:lpstr>
      <vt:lpstr>Roles of Manager- Decisional Role</vt:lpstr>
      <vt:lpstr>Key Skills</vt:lpstr>
      <vt:lpstr>Slide 33</vt:lpstr>
      <vt:lpstr>Management vs Administration</vt:lpstr>
      <vt:lpstr>Slide 35</vt:lpstr>
      <vt:lpstr>Levels of Management</vt:lpstr>
      <vt:lpstr>DECISION MAKING</vt:lpstr>
      <vt:lpstr>Slide 38</vt:lpstr>
      <vt:lpstr>Slide 39</vt:lpstr>
      <vt:lpstr>Slide 40</vt:lpstr>
      <vt:lpstr>Decision Making</vt:lpstr>
      <vt:lpstr>Types of Decision Making</vt:lpstr>
      <vt:lpstr>Types of Decision Making</vt:lpstr>
      <vt:lpstr>Types of Decision Making</vt:lpstr>
      <vt:lpstr>Types of Decision Making</vt:lpstr>
      <vt:lpstr>Types of Decision Making</vt:lpstr>
      <vt:lpstr>Types of Decision Making</vt:lpstr>
      <vt:lpstr>Levels of Management</vt:lpstr>
      <vt:lpstr>Slide 49</vt:lpstr>
      <vt:lpstr>Cross-Cultural Issues In Management/Workplace  Environments </vt:lpstr>
      <vt:lpstr>Slide 51</vt:lpstr>
      <vt:lpstr>Slide 52</vt:lpstr>
      <vt:lpstr>Slide 53</vt:lpstr>
      <vt:lpstr>Slide 54</vt:lpstr>
      <vt:lpstr>Slide 55</vt:lpstr>
      <vt:lpstr>Slide 56</vt:lpstr>
      <vt:lpstr>Slide 57</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MANAGEMENT</dc:title>
  <dc:creator>Yashashvi</dc:creator>
  <cp:lastModifiedBy>hp</cp:lastModifiedBy>
  <cp:revision>13</cp:revision>
  <dcterms:modified xsi:type="dcterms:W3CDTF">2022-09-10T05:35:00Z</dcterms:modified>
</cp:coreProperties>
</file>